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9" r:id="rId8"/>
    <p:sldId id="270" r:id="rId9"/>
    <p:sldId id="263"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79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97" d="100"/>
          <a:sy n="97" d="100"/>
        </p:scale>
        <p:origin x="-136" y="-3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2C1432-9E90-4CDC-AC9D-82B673548BA3}"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n-US"/>
        </a:p>
      </dgm:t>
    </dgm:pt>
    <dgm:pt modelId="{579C5C0D-40BD-4CC6-B0E7-9A238FF6702A}">
      <dgm:prSet phldrT="[Text]"/>
      <dgm:spPr/>
      <dgm:t>
        <a:bodyPr/>
        <a:lstStyle/>
        <a:p>
          <a:r>
            <a:rPr lang="en-US" dirty="0"/>
            <a:t>Program-Level</a:t>
          </a:r>
        </a:p>
      </dgm:t>
    </dgm:pt>
    <dgm:pt modelId="{3C737CFD-63F1-42BA-8192-20491E6A29A2}" type="parTrans" cxnId="{A396CCA1-45F4-4AF4-95A8-A71138D39E2B}">
      <dgm:prSet/>
      <dgm:spPr/>
      <dgm:t>
        <a:bodyPr/>
        <a:lstStyle/>
        <a:p>
          <a:endParaRPr lang="en-US"/>
        </a:p>
      </dgm:t>
    </dgm:pt>
    <dgm:pt modelId="{47D5852C-0D25-4697-867F-6361E3A8000F}" type="sibTrans" cxnId="{A396CCA1-45F4-4AF4-95A8-A71138D39E2B}">
      <dgm:prSet/>
      <dgm:spPr/>
      <dgm:t>
        <a:bodyPr/>
        <a:lstStyle/>
        <a:p>
          <a:endParaRPr lang="en-US"/>
        </a:p>
      </dgm:t>
    </dgm:pt>
    <dgm:pt modelId="{06D3DFE5-8E4B-4301-B6C8-7250A8DEA984}">
      <dgm:prSet phldrT="[Text]"/>
      <dgm:spPr/>
      <dgm:t>
        <a:bodyPr/>
        <a:lstStyle/>
        <a:p>
          <a:r>
            <a:rPr lang="en-US" dirty="0"/>
            <a:t>Student &amp; Alumni-Level</a:t>
          </a:r>
        </a:p>
      </dgm:t>
    </dgm:pt>
    <dgm:pt modelId="{10F23E58-788E-4F1F-90B8-EB42D0D0FDCA}" type="parTrans" cxnId="{E44C8DA6-CDFE-4284-B723-05FB4E36D23B}">
      <dgm:prSet/>
      <dgm:spPr/>
      <dgm:t>
        <a:bodyPr/>
        <a:lstStyle/>
        <a:p>
          <a:endParaRPr lang="en-US"/>
        </a:p>
      </dgm:t>
    </dgm:pt>
    <dgm:pt modelId="{DA0B6CAA-4C37-432A-8496-3F8597745A9C}" type="sibTrans" cxnId="{E44C8DA6-CDFE-4284-B723-05FB4E36D23B}">
      <dgm:prSet/>
      <dgm:spPr/>
      <dgm:t>
        <a:bodyPr/>
        <a:lstStyle/>
        <a:p>
          <a:endParaRPr lang="en-US"/>
        </a:p>
      </dgm:t>
    </dgm:pt>
    <dgm:pt modelId="{F419AD6A-30F5-44D7-8B7D-F35FF425F022}">
      <dgm:prSet phldrT="[Text]"/>
      <dgm:spPr/>
      <dgm:t>
        <a:bodyPr/>
        <a:lstStyle/>
        <a:p>
          <a:r>
            <a:rPr lang="en-US" dirty="0"/>
            <a:t>Public-Level</a:t>
          </a:r>
        </a:p>
      </dgm:t>
    </dgm:pt>
    <dgm:pt modelId="{A986C149-BD66-4F20-8B11-510969271F8D}" type="parTrans" cxnId="{62E92CD9-C87E-4816-B05B-35F4003A789D}">
      <dgm:prSet/>
      <dgm:spPr/>
      <dgm:t>
        <a:bodyPr/>
        <a:lstStyle/>
        <a:p>
          <a:endParaRPr lang="en-US"/>
        </a:p>
      </dgm:t>
    </dgm:pt>
    <dgm:pt modelId="{784FDDD8-F5BA-4478-AE7C-F84161DC8DC7}" type="sibTrans" cxnId="{62E92CD9-C87E-4816-B05B-35F4003A789D}">
      <dgm:prSet/>
      <dgm:spPr/>
      <dgm:t>
        <a:bodyPr/>
        <a:lstStyle/>
        <a:p>
          <a:endParaRPr lang="en-US"/>
        </a:p>
      </dgm:t>
    </dgm:pt>
    <dgm:pt modelId="{B7F1D4CD-2B1F-4AC5-A264-F9F66031B905}" type="pres">
      <dgm:prSet presAssocID="{8F2C1432-9E90-4CDC-AC9D-82B673548BA3}" presName="Name0" presStyleCnt="0">
        <dgm:presLayoutVars>
          <dgm:chMax val="11"/>
          <dgm:chPref val="11"/>
          <dgm:dir/>
          <dgm:resizeHandles/>
        </dgm:presLayoutVars>
      </dgm:prSet>
      <dgm:spPr/>
      <dgm:t>
        <a:bodyPr/>
        <a:lstStyle/>
        <a:p>
          <a:endParaRPr lang="en-US"/>
        </a:p>
      </dgm:t>
    </dgm:pt>
    <dgm:pt modelId="{DE4120DD-B367-4453-BF3E-CB5CDB1715D4}" type="pres">
      <dgm:prSet presAssocID="{F419AD6A-30F5-44D7-8B7D-F35FF425F022}" presName="Accent3" presStyleCnt="0"/>
      <dgm:spPr/>
    </dgm:pt>
    <dgm:pt modelId="{FF24D937-8962-4D50-9B79-0E731574D3FF}" type="pres">
      <dgm:prSet presAssocID="{F419AD6A-30F5-44D7-8B7D-F35FF425F022}" presName="Accent" presStyleLbl="node1" presStyleIdx="0" presStyleCnt="3"/>
      <dgm:spPr/>
    </dgm:pt>
    <dgm:pt modelId="{F3A523F6-B0EB-4ABD-8C9C-520988420C4C}" type="pres">
      <dgm:prSet presAssocID="{F419AD6A-30F5-44D7-8B7D-F35FF425F022}" presName="ParentBackground3" presStyleCnt="0"/>
      <dgm:spPr/>
    </dgm:pt>
    <dgm:pt modelId="{DCF76630-E33A-437A-8DC3-CE8392496E76}" type="pres">
      <dgm:prSet presAssocID="{F419AD6A-30F5-44D7-8B7D-F35FF425F022}" presName="ParentBackground" presStyleLbl="fgAcc1" presStyleIdx="0" presStyleCnt="3"/>
      <dgm:spPr/>
      <dgm:t>
        <a:bodyPr/>
        <a:lstStyle/>
        <a:p>
          <a:endParaRPr lang="en-US"/>
        </a:p>
      </dgm:t>
    </dgm:pt>
    <dgm:pt modelId="{5F411F5F-040E-4C4D-98B4-A01A9271504C}" type="pres">
      <dgm:prSet presAssocID="{F419AD6A-30F5-44D7-8B7D-F35FF425F022}" presName="Parent3" presStyleLbl="revTx" presStyleIdx="0" presStyleCnt="0">
        <dgm:presLayoutVars>
          <dgm:chMax val="1"/>
          <dgm:chPref val="1"/>
          <dgm:bulletEnabled val="1"/>
        </dgm:presLayoutVars>
      </dgm:prSet>
      <dgm:spPr/>
      <dgm:t>
        <a:bodyPr/>
        <a:lstStyle/>
        <a:p>
          <a:endParaRPr lang="en-US"/>
        </a:p>
      </dgm:t>
    </dgm:pt>
    <dgm:pt modelId="{97D180F0-CB72-4415-9F77-C558D8A5C1A4}" type="pres">
      <dgm:prSet presAssocID="{06D3DFE5-8E4B-4301-B6C8-7250A8DEA984}" presName="Accent2" presStyleCnt="0"/>
      <dgm:spPr/>
    </dgm:pt>
    <dgm:pt modelId="{C2C6B77A-ABB9-4F7F-A9C7-5AC764D3D526}" type="pres">
      <dgm:prSet presAssocID="{06D3DFE5-8E4B-4301-B6C8-7250A8DEA984}" presName="Accent" presStyleLbl="node1" presStyleIdx="1" presStyleCnt="3"/>
      <dgm:spPr/>
    </dgm:pt>
    <dgm:pt modelId="{521BA64A-EC32-451D-9B74-2BB6724520DC}" type="pres">
      <dgm:prSet presAssocID="{06D3DFE5-8E4B-4301-B6C8-7250A8DEA984}" presName="ParentBackground2" presStyleCnt="0"/>
      <dgm:spPr/>
    </dgm:pt>
    <dgm:pt modelId="{06598C2D-D6CE-419A-8B86-F5805DEB807B}" type="pres">
      <dgm:prSet presAssocID="{06D3DFE5-8E4B-4301-B6C8-7250A8DEA984}" presName="ParentBackground" presStyleLbl="fgAcc1" presStyleIdx="1" presStyleCnt="3"/>
      <dgm:spPr/>
      <dgm:t>
        <a:bodyPr/>
        <a:lstStyle/>
        <a:p>
          <a:endParaRPr lang="en-US"/>
        </a:p>
      </dgm:t>
    </dgm:pt>
    <dgm:pt modelId="{AF16DB63-D4C6-45AC-872A-B83404DB2BEC}" type="pres">
      <dgm:prSet presAssocID="{06D3DFE5-8E4B-4301-B6C8-7250A8DEA984}" presName="Parent2" presStyleLbl="revTx" presStyleIdx="0" presStyleCnt="0">
        <dgm:presLayoutVars>
          <dgm:chMax val="1"/>
          <dgm:chPref val="1"/>
          <dgm:bulletEnabled val="1"/>
        </dgm:presLayoutVars>
      </dgm:prSet>
      <dgm:spPr/>
      <dgm:t>
        <a:bodyPr/>
        <a:lstStyle/>
        <a:p>
          <a:endParaRPr lang="en-US"/>
        </a:p>
      </dgm:t>
    </dgm:pt>
    <dgm:pt modelId="{3D29663A-2953-4004-B73C-FDE971095A11}" type="pres">
      <dgm:prSet presAssocID="{579C5C0D-40BD-4CC6-B0E7-9A238FF6702A}" presName="Accent1" presStyleCnt="0"/>
      <dgm:spPr/>
    </dgm:pt>
    <dgm:pt modelId="{89B56B82-6796-42DF-BFC2-D5BE6C0AF6FC}" type="pres">
      <dgm:prSet presAssocID="{579C5C0D-40BD-4CC6-B0E7-9A238FF6702A}" presName="Accent" presStyleLbl="node1" presStyleIdx="2" presStyleCnt="3"/>
      <dgm:spPr/>
    </dgm:pt>
    <dgm:pt modelId="{CE79B6E4-FD86-4D66-A08D-BB1931921C5D}" type="pres">
      <dgm:prSet presAssocID="{579C5C0D-40BD-4CC6-B0E7-9A238FF6702A}" presName="ParentBackground1" presStyleCnt="0"/>
      <dgm:spPr/>
    </dgm:pt>
    <dgm:pt modelId="{063D9E9B-6F5F-42ED-B809-AA75A1D77474}" type="pres">
      <dgm:prSet presAssocID="{579C5C0D-40BD-4CC6-B0E7-9A238FF6702A}" presName="ParentBackground" presStyleLbl="fgAcc1" presStyleIdx="2" presStyleCnt="3"/>
      <dgm:spPr/>
      <dgm:t>
        <a:bodyPr/>
        <a:lstStyle/>
        <a:p>
          <a:endParaRPr lang="en-US"/>
        </a:p>
      </dgm:t>
    </dgm:pt>
    <dgm:pt modelId="{75893F96-A44E-44A2-B31D-884984C4FC9D}" type="pres">
      <dgm:prSet presAssocID="{579C5C0D-40BD-4CC6-B0E7-9A238FF6702A}" presName="Parent1" presStyleLbl="revTx" presStyleIdx="0" presStyleCnt="0">
        <dgm:presLayoutVars>
          <dgm:chMax val="1"/>
          <dgm:chPref val="1"/>
          <dgm:bulletEnabled val="1"/>
        </dgm:presLayoutVars>
      </dgm:prSet>
      <dgm:spPr/>
      <dgm:t>
        <a:bodyPr/>
        <a:lstStyle/>
        <a:p>
          <a:endParaRPr lang="en-US"/>
        </a:p>
      </dgm:t>
    </dgm:pt>
  </dgm:ptLst>
  <dgm:cxnLst>
    <dgm:cxn modelId="{E44C8DA6-CDFE-4284-B723-05FB4E36D23B}" srcId="{8F2C1432-9E90-4CDC-AC9D-82B673548BA3}" destId="{06D3DFE5-8E4B-4301-B6C8-7250A8DEA984}" srcOrd="1" destOrd="0" parTransId="{10F23E58-788E-4F1F-90B8-EB42D0D0FDCA}" sibTransId="{DA0B6CAA-4C37-432A-8496-3F8597745A9C}"/>
    <dgm:cxn modelId="{45F9BE43-7A0C-4CA9-B131-351C8BDCE4CF}" type="presOf" srcId="{F419AD6A-30F5-44D7-8B7D-F35FF425F022}" destId="{5F411F5F-040E-4C4D-98B4-A01A9271504C}" srcOrd="1" destOrd="0" presId="urn:microsoft.com/office/officeart/2011/layout/CircleProcess"/>
    <dgm:cxn modelId="{A396CCA1-45F4-4AF4-95A8-A71138D39E2B}" srcId="{8F2C1432-9E90-4CDC-AC9D-82B673548BA3}" destId="{579C5C0D-40BD-4CC6-B0E7-9A238FF6702A}" srcOrd="0" destOrd="0" parTransId="{3C737CFD-63F1-42BA-8192-20491E6A29A2}" sibTransId="{47D5852C-0D25-4697-867F-6361E3A8000F}"/>
    <dgm:cxn modelId="{5E4371E8-61C7-4913-BC4E-6502FD420506}" type="presOf" srcId="{579C5C0D-40BD-4CC6-B0E7-9A238FF6702A}" destId="{75893F96-A44E-44A2-B31D-884984C4FC9D}" srcOrd="1" destOrd="0" presId="urn:microsoft.com/office/officeart/2011/layout/CircleProcess"/>
    <dgm:cxn modelId="{21CCBCF9-78C4-449B-8E32-319595833E28}" type="presOf" srcId="{F419AD6A-30F5-44D7-8B7D-F35FF425F022}" destId="{DCF76630-E33A-437A-8DC3-CE8392496E76}" srcOrd="0" destOrd="0" presId="urn:microsoft.com/office/officeart/2011/layout/CircleProcess"/>
    <dgm:cxn modelId="{926BADF9-BC45-4F10-A027-723AF602F869}" type="presOf" srcId="{8F2C1432-9E90-4CDC-AC9D-82B673548BA3}" destId="{B7F1D4CD-2B1F-4AC5-A264-F9F66031B905}" srcOrd="0" destOrd="0" presId="urn:microsoft.com/office/officeart/2011/layout/CircleProcess"/>
    <dgm:cxn modelId="{62E92CD9-C87E-4816-B05B-35F4003A789D}" srcId="{8F2C1432-9E90-4CDC-AC9D-82B673548BA3}" destId="{F419AD6A-30F5-44D7-8B7D-F35FF425F022}" srcOrd="2" destOrd="0" parTransId="{A986C149-BD66-4F20-8B11-510969271F8D}" sibTransId="{784FDDD8-F5BA-4478-AE7C-F84161DC8DC7}"/>
    <dgm:cxn modelId="{3FC0A63A-0F7B-4478-840A-DBF58C515926}" type="presOf" srcId="{579C5C0D-40BD-4CC6-B0E7-9A238FF6702A}" destId="{063D9E9B-6F5F-42ED-B809-AA75A1D77474}" srcOrd="0" destOrd="0" presId="urn:microsoft.com/office/officeart/2011/layout/CircleProcess"/>
    <dgm:cxn modelId="{CF1CF5D1-650B-4DC5-BDC8-8ECB2AD9A620}" type="presOf" srcId="{06D3DFE5-8E4B-4301-B6C8-7250A8DEA984}" destId="{AF16DB63-D4C6-45AC-872A-B83404DB2BEC}" srcOrd="1" destOrd="0" presId="urn:microsoft.com/office/officeart/2011/layout/CircleProcess"/>
    <dgm:cxn modelId="{B7452EEA-39A3-4138-A7B3-782CCC8F3E9C}" type="presOf" srcId="{06D3DFE5-8E4B-4301-B6C8-7250A8DEA984}" destId="{06598C2D-D6CE-419A-8B86-F5805DEB807B}" srcOrd="0" destOrd="0" presId="urn:microsoft.com/office/officeart/2011/layout/CircleProcess"/>
    <dgm:cxn modelId="{92A746B4-98B2-4D30-A7C1-F76FAB58DD1F}" type="presParOf" srcId="{B7F1D4CD-2B1F-4AC5-A264-F9F66031B905}" destId="{DE4120DD-B367-4453-BF3E-CB5CDB1715D4}" srcOrd="0" destOrd="0" presId="urn:microsoft.com/office/officeart/2011/layout/CircleProcess"/>
    <dgm:cxn modelId="{C5E32892-3164-44B3-B0D5-ADA73772BE9B}" type="presParOf" srcId="{DE4120DD-B367-4453-BF3E-CB5CDB1715D4}" destId="{FF24D937-8962-4D50-9B79-0E731574D3FF}" srcOrd="0" destOrd="0" presId="urn:microsoft.com/office/officeart/2011/layout/CircleProcess"/>
    <dgm:cxn modelId="{A4E63FC6-CBED-4A84-A417-B3FA4BE5DB5A}" type="presParOf" srcId="{B7F1D4CD-2B1F-4AC5-A264-F9F66031B905}" destId="{F3A523F6-B0EB-4ABD-8C9C-520988420C4C}" srcOrd="1" destOrd="0" presId="urn:microsoft.com/office/officeart/2011/layout/CircleProcess"/>
    <dgm:cxn modelId="{3286881B-C7A4-4987-AA94-D658AE8931E2}" type="presParOf" srcId="{F3A523F6-B0EB-4ABD-8C9C-520988420C4C}" destId="{DCF76630-E33A-437A-8DC3-CE8392496E76}" srcOrd="0" destOrd="0" presId="urn:microsoft.com/office/officeart/2011/layout/CircleProcess"/>
    <dgm:cxn modelId="{6376AF7F-EF62-4676-A107-9B857660A51E}" type="presParOf" srcId="{B7F1D4CD-2B1F-4AC5-A264-F9F66031B905}" destId="{5F411F5F-040E-4C4D-98B4-A01A9271504C}" srcOrd="2" destOrd="0" presId="urn:microsoft.com/office/officeart/2011/layout/CircleProcess"/>
    <dgm:cxn modelId="{A6CDB84A-1A79-4304-A11D-F3DB4DA2B5A9}" type="presParOf" srcId="{B7F1D4CD-2B1F-4AC5-A264-F9F66031B905}" destId="{97D180F0-CB72-4415-9F77-C558D8A5C1A4}" srcOrd="3" destOrd="0" presId="urn:microsoft.com/office/officeart/2011/layout/CircleProcess"/>
    <dgm:cxn modelId="{0DCA0A80-1E17-4581-B786-6A8FBD3DC5C6}" type="presParOf" srcId="{97D180F0-CB72-4415-9F77-C558D8A5C1A4}" destId="{C2C6B77A-ABB9-4F7F-A9C7-5AC764D3D526}" srcOrd="0" destOrd="0" presId="urn:microsoft.com/office/officeart/2011/layout/CircleProcess"/>
    <dgm:cxn modelId="{B8B9A756-5BEE-46EA-A477-BFECB5166A22}" type="presParOf" srcId="{B7F1D4CD-2B1F-4AC5-A264-F9F66031B905}" destId="{521BA64A-EC32-451D-9B74-2BB6724520DC}" srcOrd="4" destOrd="0" presId="urn:microsoft.com/office/officeart/2011/layout/CircleProcess"/>
    <dgm:cxn modelId="{74A30068-1A44-4D72-8743-D4BEB17923B0}" type="presParOf" srcId="{521BA64A-EC32-451D-9B74-2BB6724520DC}" destId="{06598C2D-D6CE-419A-8B86-F5805DEB807B}" srcOrd="0" destOrd="0" presId="urn:microsoft.com/office/officeart/2011/layout/CircleProcess"/>
    <dgm:cxn modelId="{E20F93C9-54C7-4861-ABFC-2F7262FDE091}" type="presParOf" srcId="{B7F1D4CD-2B1F-4AC5-A264-F9F66031B905}" destId="{AF16DB63-D4C6-45AC-872A-B83404DB2BEC}" srcOrd="5" destOrd="0" presId="urn:microsoft.com/office/officeart/2011/layout/CircleProcess"/>
    <dgm:cxn modelId="{E1A871BE-B62B-4931-B6F5-5239C2465096}" type="presParOf" srcId="{B7F1D4CD-2B1F-4AC5-A264-F9F66031B905}" destId="{3D29663A-2953-4004-B73C-FDE971095A11}" srcOrd="6" destOrd="0" presId="urn:microsoft.com/office/officeart/2011/layout/CircleProcess"/>
    <dgm:cxn modelId="{38E20579-2FB4-4B45-8C32-14F75C116EAA}" type="presParOf" srcId="{3D29663A-2953-4004-B73C-FDE971095A11}" destId="{89B56B82-6796-42DF-BFC2-D5BE6C0AF6FC}" srcOrd="0" destOrd="0" presId="urn:microsoft.com/office/officeart/2011/layout/CircleProcess"/>
    <dgm:cxn modelId="{F57F4128-EF80-4E23-9049-66A54CA301F4}" type="presParOf" srcId="{B7F1D4CD-2B1F-4AC5-A264-F9F66031B905}" destId="{CE79B6E4-FD86-4D66-A08D-BB1931921C5D}" srcOrd="7" destOrd="0" presId="urn:microsoft.com/office/officeart/2011/layout/CircleProcess"/>
    <dgm:cxn modelId="{1B443F6F-AA8E-4AC2-AEB2-92AB3BDC0FAE}" type="presParOf" srcId="{CE79B6E4-FD86-4D66-A08D-BB1931921C5D}" destId="{063D9E9B-6F5F-42ED-B809-AA75A1D77474}" srcOrd="0" destOrd="0" presId="urn:microsoft.com/office/officeart/2011/layout/CircleProcess"/>
    <dgm:cxn modelId="{A63808F0-CB1F-48A6-BB47-238601252295}" type="presParOf" srcId="{B7F1D4CD-2B1F-4AC5-A264-F9F66031B905}" destId="{75893F96-A44E-44A2-B31D-884984C4FC9D}"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D04364-144D-4C31-BB24-1008C95ADA0A}"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83062F19-44D2-4689-BA96-542B5D5BD200}">
      <dgm:prSet phldrT="[Text]"/>
      <dgm:spPr/>
      <dgm:t>
        <a:bodyPr/>
        <a:lstStyle/>
        <a:p>
          <a:r>
            <a:rPr lang="en-US" dirty="0"/>
            <a:t>Masters Training Network</a:t>
          </a:r>
        </a:p>
      </dgm:t>
    </dgm:pt>
    <dgm:pt modelId="{66000EB7-D37C-44AF-9147-CBF93505A1C0}" type="parTrans" cxnId="{E0A462D0-1338-489F-BFCB-44100FC0D52E}">
      <dgm:prSet/>
      <dgm:spPr/>
      <dgm:t>
        <a:bodyPr/>
        <a:lstStyle/>
        <a:p>
          <a:endParaRPr lang="en-US"/>
        </a:p>
      </dgm:t>
    </dgm:pt>
    <dgm:pt modelId="{C6823F04-61EA-405A-9B6C-6E671CEF73C5}" type="sibTrans" cxnId="{E0A462D0-1338-489F-BFCB-44100FC0D52E}">
      <dgm:prSet/>
      <dgm:spPr/>
      <dgm:t>
        <a:bodyPr/>
        <a:lstStyle/>
        <a:p>
          <a:endParaRPr lang="en-US"/>
        </a:p>
      </dgm:t>
    </dgm:pt>
    <dgm:pt modelId="{EC2F5323-7498-42F3-A35A-7FE538DB3686}">
      <dgm:prSet phldrT="[Text]"/>
      <dgm:spPr/>
      <dgm:t>
        <a:bodyPr/>
        <a:lstStyle/>
        <a:p>
          <a:r>
            <a:rPr lang="en-US" dirty="0"/>
            <a:t>APA</a:t>
          </a:r>
        </a:p>
      </dgm:t>
    </dgm:pt>
    <dgm:pt modelId="{97368D4B-42DB-4009-942B-8A08C49975E3}" type="parTrans" cxnId="{A46B0B2B-5830-428C-9540-903F7EA21570}">
      <dgm:prSet/>
      <dgm:spPr/>
      <dgm:t>
        <a:bodyPr/>
        <a:lstStyle/>
        <a:p>
          <a:endParaRPr lang="en-US"/>
        </a:p>
      </dgm:t>
    </dgm:pt>
    <dgm:pt modelId="{F1EA278E-9EA6-43CB-A8F7-07B94AAC9BBC}" type="sibTrans" cxnId="{A46B0B2B-5830-428C-9540-903F7EA21570}">
      <dgm:prSet/>
      <dgm:spPr/>
      <dgm:t>
        <a:bodyPr/>
        <a:lstStyle/>
        <a:p>
          <a:endParaRPr lang="en-US"/>
        </a:p>
      </dgm:t>
    </dgm:pt>
    <dgm:pt modelId="{0761D3F2-8B81-43A8-82ED-91B69001EF3D}">
      <dgm:prSet phldrT="[Text]"/>
      <dgm:spPr/>
      <dgm:t>
        <a:bodyPr/>
        <a:lstStyle/>
        <a:p>
          <a:r>
            <a:rPr lang="en-US" dirty="0"/>
            <a:t>MPCAC</a:t>
          </a:r>
        </a:p>
      </dgm:t>
    </dgm:pt>
    <dgm:pt modelId="{8F14C85A-CEF4-4855-8F56-807D831E2C12}" type="parTrans" cxnId="{DF15576A-3446-476A-9996-105BFF489039}">
      <dgm:prSet/>
      <dgm:spPr/>
      <dgm:t>
        <a:bodyPr/>
        <a:lstStyle/>
        <a:p>
          <a:endParaRPr lang="en-US"/>
        </a:p>
      </dgm:t>
    </dgm:pt>
    <dgm:pt modelId="{558CEF59-9476-4466-AA0C-5F0AC4720E30}" type="sibTrans" cxnId="{DF15576A-3446-476A-9996-105BFF489039}">
      <dgm:prSet/>
      <dgm:spPr/>
      <dgm:t>
        <a:bodyPr/>
        <a:lstStyle/>
        <a:p>
          <a:endParaRPr lang="en-US"/>
        </a:p>
      </dgm:t>
    </dgm:pt>
    <dgm:pt modelId="{763ED3D6-DBFC-4DDE-BB4A-2F3EF83D1FC2}">
      <dgm:prSet phldrT="[Text]"/>
      <dgm:spPr/>
      <dgm:t>
        <a:bodyPr/>
        <a:lstStyle/>
        <a:p>
          <a:r>
            <a:rPr lang="en-US" dirty="0"/>
            <a:t>CCPTP</a:t>
          </a:r>
        </a:p>
      </dgm:t>
    </dgm:pt>
    <dgm:pt modelId="{B20E5292-6F38-4902-BD09-F47C7B3EEDCA}" type="parTrans" cxnId="{FE718559-2940-4F63-86C8-DEB901A799F8}">
      <dgm:prSet/>
      <dgm:spPr/>
      <dgm:t>
        <a:bodyPr/>
        <a:lstStyle/>
        <a:p>
          <a:endParaRPr lang="en-US"/>
        </a:p>
      </dgm:t>
    </dgm:pt>
    <dgm:pt modelId="{1102A692-ADA8-4520-973D-239F8A61B087}" type="sibTrans" cxnId="{FE718559-2940-4F63-86C8-DEB901A799F8}">
      <dgm:prSet/>
      <dgm:spPr/>
      <dgm:t>
        <a:bodyPr/>
        <a:lstStyle/>
        <a:p>
          <a:endParaRPr lang="en-US"/>
        </a:p>
      </dgm:t>
    </dgm:pt>
    <dgm:pt modelId="{EEC98576-2DEA-4FCC-8F48-8624AE218A4A}">
      <dgm:prSet phldrT="[Text]"/>
      <dgm:spPr/>
      <dgm:t>
        <a:bodyPr/>
        <a:lstStyle/>
        <a:p>
          <a:r>
            <a:rPr lang="en-US" dirty="0"/>
            <a:t>Division 17</a:t>
          </a:r>
        </a:p>
      </dgm:t>
    </dgm:pt>
    <dgm:pt modelId="{862DA4AC-6CEB-43A4-85B5-1E7C23D582A2}" type="parTrans" cxnId="{9572CA91-9E56-4AE6-8399-81578BCAAAE0}">
      <dgm:prSet/>
      <dgm:spPr/>
      <dgm:t>
        <a:bodyPr/>
        <a:lstStyle/>
        <a:p>
          <a:endParaRPr lang="en-US"/>
        </a:p>
      </dgm:t>
    </dgm:pt>
    <dgm:pt modelId="{E382D0E4-1EF9-4DDE-BA13-AC9D92B70682}" type="sibTrans" cxnId="{9572CA91-9E56-4AE6-8399-81578BCAAAE0}">
      <dgm:prSet/>
      <dgm:spPr/>
      <dgm:t>
        <a:bodyPr/>
        <a:lstStyle/>
        <a:p>
          <a:endParaRPr lang="en-US"/>
        </a:p>
      </dgm:t>
    </dgm:pt>
    <dgm:pt modelId="{66711319-E016-452B-A646-0A7F1324CBCB}">
      <dgm:prSet/>
      <dgm:spPr/>
      <dgm:t>
        <a:bodyPr/>
        <a:lstStyle/>
        <a:p>
          <a:r>
            <a:rPr lang="en-US" dirty="0"/>
            <a:t>CCMTP</a:t>
          </a:r>
        </a:p>
      </dgm:t>
    </dgm:pt>
    <dgm:pt modelId="{2408B357-C2BE-464F-93C7-881D03B4C54B}" type="parTrans" cxnId="{21D0AAA0-D64C-47D9-8E4F-28AF8A2E4FD7}">
      <dgm:prSet/>
      <dgm:spPr/>
      <dgm:t>
        <a:bodyPr/>
        <a:lstStyle/>
        <a:p>
          <a:endParaRPr lang="en-US"/>
        </a:p>
      </dgm:t>
    </dgm:pt>
    <dgm:pt modelId="{1D0F0271-6618-461B-8FD7-2EC4E92C810C}" type="sibTrans" cxnId="{21D0AAA0-D64C-47D9-8E4F-28AF8A2E4FD7}">
      <dgm:prSet/>
      <dgm:spPr/>
      <dgm:t>
        <a:bodyPr/>
        <a:lstStyle/>
        <a:p>
          <a:endParaRPr lang="en-US"/>
        </a:p>
      </dgm:t>
    </dgm:pt>
    <dgm:pt modelId="{F50E8B6E-9352-4C0C-A644-1D894C4C91D2}">
      <dgm:prSet/>
      <dgm:spPr/>
      <dgm:t>
        <a:bodyPr/>
        <a:lstStyle/>
        <a:p>
          <a:r>
            <a:rPr lang="en-US" dirty="0"/>
            <a:t>Alliance for Professional Counselors</a:t>
          </a:r>
        </a:p>
      </dgm:t>
    </dgm:pt>
    <dgm:pt modelId="{F7BA32A4-BE87-47AC-8CE1-2C6DFE142A22}" type="parTrans" cxnId="{973C73BC-C02D-42A9-A111-49889BA8CD49}">
      <dgm:prSet/>
      <dgm:spPr/>
      <dgm:t>
        <a:bodyPr/>
        <a:lstStyle/>
        <a:p>
          <a:endParaRPr lang="en-US"/>
        </a:p>
      </dgm:t>
    </dgm:pt>
    <dgm:pt modelId="{C3633F5A-76D1-4DCB-9FF2-36591DF7DC8A}" type="sibTrans" cxnId="{973C73BC-C02D-42A9-A111-49889BA8CD49}">
      <dgm:prSet/>
      <dgm:spPr/>
      <dgm:t>
        <a:bodyPr/>
        <a:lstStyle/>
        <a:p>
          <a:endParaRPr lang="en-US"/>
        </a:p>
      </dgm:t>
    </dgm:pt>
    <dgm:pt modelId="{689E04CD-E003-4B71-A102-95A4E7986111}">
      <dgm:prSet/>
      <dgm:spPr/>
      <dgm:t>
        <a:bodyPr/>
        <a:lstStyle/>
        <a:p>
          <a:r>
            <a:rPr lang="en-US" dirty="0"/>
            <a:t>Concerned Counselors</a:t>
          </a:r>
        </a:p>
      </dgm:t>
    </dgm:pt>
    <dgm:pt modelId="{272A7922-7426-4B45-AAA4-3EDD269A18AF}" type="parTrans" cxnId="{09787933-48E9-467B-AF82-F5307E8F1A07}">
      <dgm:prSet/>
      <dgm:spPr/>
      <dgm:t>
        <a:bodyPr/>
        <a:lstStyle/>
        <a:p>
          <a:endParaRPr lang="en-US"/>
        </a:p>
      </dgm:t>
    </dgm:pt>
    <dgm:pt modelId="{F4693FDF-8F0C-4520-822E-08F193E73E1F}" type="sibTrans" cxnId="{09787933-48E9-467B-AF82-F5307E8F1A07}">
      <dgm:prSet/>
      <dgm:spPr/>
      <dgm:t>
        <a:bodyPr/>
        <a:lstStyle/>
        <a:p>
          <a:endParaRPr lang="en-US"/>
        </a:p>
      </dgm:t>
    </dgm:pt>
    <dgm:pt modelId="{4691FD42-2CD4-45A4-95F6-2A776F9A3DEF}">
      <dgm:prSet/>
      <dgm:spPr/>
      <dgm:t>
        <a:bodyPr/>
        <a:lstStyle/>
        <a:p>
          <a:r>
            <a:rPr lang="en-US" dirty="0"/>
            <a:t>Counselors for Social Justice (ACA)</a:t>
          </a:r>
        </a:p>
      </dgm:t>
    </dgm:pt>
    <dgm:pt modelId="{E0B92C5A-B63A-4D4B-9058-A34A72EC9A82}" type="parTrans" cxnId="{E6A65E59-3630-401C-903B-85A9879C5038}">
      <dgm:prSet/>
      <dgm:spPr/>
      <dgm:t>
        <a:bodyPr/>
        <a:lstStyle/>
        <a:p>
          <a:endParaRPr lang="en-US"/>
        </a:p>
      </dgm:t>
    </dgm:pt>
    <dgm:pt modelId="{EF772ADD-402A-4C71-B863-0FB4DD6655CD}" type="sibTrans" cxnId="{E6A65E59-3630-401C-903B-85A9879C5038}">
      <dgm:prSet/>
      <dgm:spPr/>
      <dgm:t>
        <a:bodyPr/>
        <a:lstStyle/>
        <a:p>
          <a:endParaRPr lang="en-US"/>
        </a:p>
      </dgm:t>
    </dgm:pt>
    <dgm:pt modelId="{0E19F957-2F79-460E-9E74-08E4332142D9}" type="pres">
      <dgm:prSet presAssocID="{79D04364-144D-4C31-BB24-1008C95ADA0A}" presName="cycle" presStyleCnt="0">
        <dgm:presLayoutVars>
          <dgm:chMax val="1"/>
          <dgm:dir/>
          <dgm:animLvl val="ctr"/>
          <dgm:resizeHandles val="exact"/>
        </dgm:presLayoutVars>
      </dgm:prSet>
      <dgm:spPr/>
      <dgm:t>
        <a:bodyPr/>
        <a:lstStyle/>
        <a:p>
          <a:endParaRPr lang="en-US"/>
        </a:p>
      </dgm:t>
    </dgm:pt>
    <dgm:pt modelId="{468A6A9A-650D-409B-8CBE-D55D84C25232}" type="pres">
      <dgm:prSet presAssocID="{83062F19-44D2-4689-BA96-542B5D5BD200}" presName="centerShape" presStyleLbl="node0" presStyleIdx="0" presStyleCnt="1"/>
      <dgm:spPr/>
      <dgm:t>
        <a:bodyPr/>
        <a:lstStyle/>
        <a:p>
          <a:endParaRPr lang="en-US"/>
        </a:p>
      </dgm:t>
    </dgm:pt>
    <dgm:pt modelId="{DAE2E35B-E267-4A38-9A9A-1E0E21BB9C67}" type="pres">
      <dgm:prSet presAssocID="{97368D4B-42DB-4009-942B-8A08C49975E3}" presName="Name9" presStyleLbl="parChTrans1D2" presStyleIdx="0" presStyleCnt="8"/>
      <dgm:spPr/>
      <dgm:t>
        <a:bodyPr/>
        <a:lstStyle/>
        <a:p>
          <a:endParaRPr lang="en-US"/>
        </a:p>
      </dgm:t>
    </dgm:pt>
    <dgm:pt modelId="{1CF1327C-D836-4E12-8CEA-64782EA8094B}" type="pres">
      <dgm:prSet presAssocID="{97368D4B-42DB-4009-942B-8A08C49975E3}" presName="connTx" presStyleLbl="parChTrans1D2" presStyleIdx="0" presStyleCnt="8"/>
      <dgm:spPr/>
      <dgm:t>
        <a:bodyPr/>
        <a:lstStyle/>
        <a:p>
          <a:endParaRPr lang="en-US"/>
        </a:p>
      </dgm:t>
    </dgm:pt>
    <dgm:pt modelId="{CCEA49C2-56F2-4306-A936-5513AC6DAF86}" type="pres">
      <dgm:prSet presAssocID="{EC2F5323-7498-42F3-A35A-7FE538DB3686}" presName="node" presStyleLbl="node1" presStyleIdx="0" presStyleCnt="8">
        <dgm:presLayoutVars>
          <dgm:bulletEnabled val="1"/>
        </dgm:presLayoutVars>
      </dgm:prSet>
      <dgm:spPr/>
      <dgm:t>
        <a:bodyPr/>
        <a:lstStyle/>
        <a:p>
          <a:endParaRPr lang="en-US"/>
        </a:p>
      </dgm:t>
    </dgm:pt>
    <dgm:pt modelId="{3D3A0234-5FCB-4388-BB17-14117BAB6551}" type="pres">
      <dgm:prSet presAssocID="{272A7922-7426-4B45-AAA4-3EDD269A18AF}" presName="Name9" presStyleLbl="parChTrans1D2" presStyleIdx="1" presStyleCnt="8"/>
      <dgm:spPr/>
      <dgm:t>
        <a:bodyPr/>
        <a:lstStyle/>
        <a:p>
          <a:endParaRPr lang="en-US"/>
        </a:p>
      </dgm:t>
    </dgm:pt>
    <dgm:pt modelId="{8B5FAD24-F1A6-4E24-B2D7-E1B315C0B2FC}" type="pres">
      <dgm:prSet presAssocID="{272A7922-7426-4B45-AAA4-3EDD269A18AF}" presName="connTx" presStyleLbl="parChTrans1D2" presStyleIdx="1" presStyleCnt="8"/>
      <dgm:spPr/>
      <dgm:t>
        <a:bodyPr/>
        <a:lstStyle/>
        <a:p>
          <a:endParaRPr lang="en-US"/>
        </a:p>
      </dgm:t>
    </dgm:pt>
    <dgm:pt modelId="{13F38BAF-A809-4B54-8BF1-2CAE5854D6FA}" type="pres">
      <dgm:prSet presAssocID="{689E04CD-E003-4B71-A102-95A4E7986111}" presName="node" presStyleLbl="node1" presStyleIdx="1" presStyleCnt="8">
        <dgm:presLayoutVars>
          <dgm:bulletEnabled val="1"/>
        </dgm:presLayoutVars>
      </dgm:prSet>
      <dgm:spPr/>
      <dgm:t>
        <a:bodyPr/>
        <a:lstStyle/>
        <a:p>
          <a:endParaRPr lang="en-US"/>
        </a:p>
      </dgm:t>
    </dgm:pt>
    <dgm:pt modelId="{55EB34DD-E33C-4927-A6C3-BF2A4A9123BC}" type="pres">
      <dgm:prSet presAssocID="{F7BA32A4-BE87-47AC-8CE1-2C6DFE142A22}" presName="Name9" presStyleLbl="parChTrans1D2" presStyleIdx="2" presStyleCnt="8"/>
      <dgm:spPr/>
      <dgm:t>
        <a:bodyPr/>
        <a:lstStyle/>
        <a:p>
          <a:endParaRPr lang="en-US"/>
        </a:p>
      </dgm:t>
    </dgm:pt>
    <dgm:pt modelId="{76B82A8E-F39C-4434-8789-2D3EE1D405CF}" type="pres">
      <dgm:prSet presAssocID="{F7BA32A4-BE87-47AC-8CE1-2C6DFE142A22}" presName="connTx" presStyleLbl="parChTrans1D2" presStyleIdx="2" presStyleCnt="8"/>
      <dgm:spPr/>
      <dgm:t>
        <a:bodyPr/>
        <a:lstStyle/>
        <a:p>
          <a:endParaRPr lang="en-US"/>
        </a:p>
      </dgm:t>
    </dgm:pt>
    <dgm:pt modelId="{73F3DE4D-67D0-407F-85AC-17F9732DC225}" type="pres">
      <dgm:prSet presAssocID="{F50E8B6E-9352-4C0C-A644-1D894C4C91D2}" presName="node" presStyleLbl="node1" presStyleIdx="2" presStyleCnt="8">
        <dgm:presLayoutVars>
          <dgm:bulletEnabled val="1"/>
        </dgm:presLayoutVars>
      </dgm:prSet>
      <dgm:spPr/>
      <dgm:t>
        <a:bodyPr/>
        <a:lstStyle/>
        <a:p>
          <a:endParaRPr lang="en-US"/>
        </a:p>
      </dgm:t>
    </dgm:pt>
    <dgm:pt modelId="{9E1A2BB7-4A1D-4883-9EFF-F12C19DCB2DE}" type="pres">
      <dgm:prSet presAssocID="{E0B92C5A-B63A-4D4B-9058-A34A72EC9A82}" presName="Name9" presStyleLbl="parChTrans1D2" presStyleIdx="3" presStyleCnt="8"/>
      <dgm:spPr/>
      <dgm:t>
        <a:bodyPr/>
        <a:lstStyle/>
        <a:p>
          <a:endParaRPr lang="en-US"/>
        </a:p>
      </dgm:t>
    </dgm:pt>
    <dgm:pt modelId="{FBB0AE75-47C2-4EC5-9D08-2EF3908E436A}" type="pres">
      <dgm:prSet presAssocID="{E0B92C5A-B63A-4D4B-9058-A34A72EC9A82}" presName="connTx" presStyleLbl="parChTrans1D2" presStyleIdx="3" presStyleCnt="8"/>
      <dgm:spPr/>
      <dgm:t>
        <a:bodyPr/>
        <a:lstStyle/>
        <a:p>
          <a:endParaRPr lang="en-US"/>
        </a:p>
      </dgm:t>
    </dgm:pt>
    <dgm:pt modelId="{7D925CA6-3415-42DD-9B25-08F69E64BB3F}" type="pres">
      <dgm:prSet presAssocID="{4691FD42-2CD4-45A4-95F6-2A776F9A3DEF}" presName="node" presStyleLbl="node1" presStyleIdx="3" presStyleCnt="8">
        <dgm:presLayoutVars>
          <dgm:bulletEnabled val="1"/>
        </dgm:presLayoutVars>
      </dgm:prSet>
      <dgm:spPr/>
      <dgm:t>
        <a:bodyPr/>
        <a:lstStyle/>
        <a:p>
          <a:endParaRPr lang="en-US"/>
        </a:p>
      </dgm:t>
    </dgm:pt>
    <dgm:pt modelId="{F6ADFECC-93F5-429C-83D6-DBD235DCF854}" type="pres">
      <dgm:prSet presAssocID="{2408B357-C2BE-464F-93C7-881D03B4C54B}" presName="Name9" presStyleLbl="parChTrans1D2" presStyleIdx="4" presStyleCnt="8"/>
      <dgm:spPr/>
      <dgm:t>
        <a:bodyPr/>
        <a:lstStyle/>
        <a:p>
          <a:endParaRPr lang="en-US"/>
        </a:p>
      </dgm:t>
    </dgm:pt>
    <dgm:pt modelId="{B36E9B51-808B-4EAB-999B-FBC13E0B0232}" type="pres">
      <dgm:prSet presAssocID="{2408B357-C2BE-464F-93C7-881D03B4C54B}" presName="connTx" presStyleLbl="parChTrans1D2" presStyleIdx="4" presStyleCnt="8"/>
      <dgm:spPr/>
      <dgm:t>
        <a:bodyPr/>
        <a:lstStyle/>
        <a:p>
          <a:endParaRPr lang="en-US"/>
        </a:p>
      </dgm:t>
    </dgm:pt>
    <dgm:pt modelId="{F6243127-F7AF-4F7D-B878-6912206A5698}" type="pres">
      <dgm:prSet presAssocID="{66711319-E016-452B-A646-0A7F1324CBCB}" presName="node" presStyleLbl="node1" presStyleIdx="4" presStyleCnt="8">
        <dgm:presLayoutVars>
          <dgm:bulletEnabled val="1"/>
        </dgm:presLayoutVars>
      </dgm:prSet>
      <dgm:spPr/>
      <dgm:t>
        <a:bodyPr/>
        <a:lstStyle/>
        <a:p>
          <a:endParaRPr lang="en-US"/>
        </a:p>
      </dgm:t>
    </dgm:pt>
    <dgm:pt modelId="{5E6F9630-F4A6-4A17-9BF0-D62FFD4D5D37}" type="pres">
      <dgm:prSet presAssocID="{8F14C85A-CEF4-4855-8F56-807D831E2C12}" presName="Name9" presStyleLbl="parChTrans1D2" presStyleIdx="5" presStyleCnt="8"/>
      <dgm:spPr/>
      <dgm:t>
        <a:bodyPr/>
        <a:lstStyle/>
        <a:p>
          <a:endParaRPr lang="en-US"/>
        </a:p>
      </dgm:t>
    </dgm:pt>
    <dgm:pt modelId="{6585C167-C8F7-457F-94FE-470E9D3374D4}" type="pres">
      <dgm:prSet presAssocID="{8F14C85A-CEF4-4855-8F56-807D831E2C12}" presName="connTx" presStyleLbl="parChTrans1D2" presStyleIdx="5" presStyleCnt="8"/>
      <dgm:spPr/>
      <dgm:t>
        <a:bodyPr/>
        <a:lstStyle/>
        <a:p>
          <a:endParaRPr lang="en-US"/>
        </a:p>
      </dgm:t>
    </dgm:pt>
    <dgm:pt modelId="{86153EB3-9C77-4F06-B29C-2EADC731B1BF}" type="pres">
      <dgm:prSet presAssocID="{0761D3F2-8B81-43A8-82ED-91B69001EF3D}" presName="node" presStyleLbl="node1" presStyleIdx="5" presStyleCnt="8">
        <dgm:presLayoutVars>
          <dgm:bulletEnabled val="1"/>
        </dgm:presLayoutVars>
      </dgm:prSet>
      <dgm:spPr/>
      <dgm:t>
        <a:bodyPr/>
        <a:lstStyle/>
        <a:p>
          <a:endParaRPr lang="en-US"/>
        </a:p>
      </dgm:t>
    </dgm:pt>
    <dgm:pt modelId="{7E11CFD2-7C39-4B09-9088-19E54D81DB5F}" type="pres">
      <dgm:prSet presAssocID="{B20E5292-6F38-4902-BD09-F47C7B3EEDCA}" presName="Name9" presStyleLbl="parChTrans1D2" presStyleIdx="6" presStyleCnt="8"/>
      <dgm:spPr/>
      <dgm:t>
        <a:bodyPr/>
        <a:lstStyle/>
        <a:p>
          <a:endParaRPr lang="en-US"/>
        </a:p>
      </dgm:t>
    </dgm:pt>
    <dgm:pt modelId="{F777ABC4-BCA3-4C05-891C-49881C350D1C}" type="pres">
      <dgm:prSet presAssocID="{B20E5292-6F38-4902-BD09-F47C7B3EEDCA}" presName="connTx" presStyleLbl="parChTrans1D2" presStyleIdx="6" presStyleCnt="8"/>
      <dgm:spPr/>
      <dgm:t>
        <a:bodyPr/>
        <a:lstStyle/>
        <a:p>
          <a:endParaRPr lang="en-US"/>
        </a:p>
      </dgm:t>
    </dgm:pt>
    <dgm:pt modelId="{A56322AE-8798-4922-BFFD-FF6DEB4E87A1}" type="pres">
      <dgm:prSet presAssocID="{763ED3D6-DBFC-4DDE-BB4A-2F3EF83D1FC2}" presName="node" presStyleLbl="node1" presStyleIdx="6" presStyleCnt="8">
        <dgm:presLayoutVars>
          <dgm:bulletEnabled val="1"/>
        </dgm:presLayoutVars>
      </dgm:prSet>
      <dgm:spPr/>
      <dgm:t>
        <a:bodyPr/>
        <a:lstStyle/>
        <a:p>
          <a:endParaRPr lang="en-US"/>
        </a:p>
      </dgm:t>
    </dgm:pt>
    <dgm:pt modelId="{6E8553DC-5554-4FB2-B585-316B315CEB99}" type="pres">
      <dgm:prSet presAssocID="{862DA4AC-6CEB-43A4-85B5-1E7C23D582A2}" presName="Name9" presStyleLbl="parChTrans1D2" presStyleIdx="7" presStyleCnt="8"/>
      <dgm:spPr/>
      <dgm:t>
        <a:bodyPr/>
        <a:lstStyle/>
        <a:p>
          <a:endParaRPr lang="en-US"/>
        </a:p>
      </dgm:t>
    </dgm:pt>
    <dgm:pt modelId="{1425DAA5-2275-48D5-A6B2-098D01EE777C}" type="pres">
      <dgm:prSet presAssocID="{862DA4AC-6CEB-43A4-85B5-1E7C23D582A2}" presName="connTx" presStyleLbl="parChTrans1D2" presStyleIdx="7" presStyleCnt="8"/>
      <dgm:spPr/>
      <dgm:t>
        <a:bodyPr/>
        <a:lstStyle/>
        <a:p>
          <a:endParaRPr lang="en-US"/>
        </a:p>
      </dgm:t>
    </dgm:pt>
    <dgm:pt modelId="{F23814D5-E2B8-42EB-8629-DA3AC3D51712}" type="pres">
      <dgm:prSet presAssocID="{EEC98576-2DEA-4FCC-8F48-8624AE218A4A}" presName="node" presStyleLbl="node1" presStyleIdx="7" presStyleCnt="8">
        <dgm:presLayoutVars>
          <dgm:bulletEnabled val="1"/>
        </dgm:presLayoutVars>
      </dgm:prSet>
      <dgm:spPr/>
      <dgm:t>
        <a:bodyPr/>
        <a:lstStyle/>
        <a:p>
          <a:endParaRPr lang="en-US"/>
        </a:p>
      </dgm:t>
    </dgm:pt>
  </dgm:ptLst>
  <dgm:cxnLst>
    <dgm:cxn modelId="{E701E337-E858-4AF4-B139-412A70F1DF14}" type="presOf" srcId="{E0B92C5A-B63A-4D4B-9058-A34A72EC9A82}" destId="{FBB0AE75-47C2-4EC5-9D08-2EF3908E436A}" srcOrd="1" destOrd="0" presId="urn:microsoft.com/office/officeart/2005/8/layout/radial1"/>
    <dgm:cxn modelId="{FE718559-2940-4F63-86C8-DEB901A799F8}" srcId="{83062F19-44D2-4689-BA96-542B5D5BD200}" destId="{763ED3D6-DBFC-4DDE-BB4A-2F3EF83D1FC2}" srcOrd="6" destOrd="0" parTransId="{B20E5292-6F38-4902-BD09-F47C7B3EEDCA}" sibTransId="{1102A692-ADA8-4520-973D-239F8A61B087}"/>
    <dgm:cxn modelId="{E6A65E59-3630-401C-903B-85A9879C5038}" srcId="{83062F19-44D2-4689-BA96-542B5D5BD200}" destId="{4691FD42-2CD4-45A4-95F6-2A776F9A3DEF}" srcOrd="3" destOrd="0" parTransId="{E0B92C5A-B63A-4D4B-9058-A34A72EC9A82}" sibTransId="{EF772ADD-402A-4C71-B863-0FB4DD6655CD}"/>
    <dgm:cxn modelId="{8E8284BD-4D67-40A5-8251-772D9F856979}" type="presOf" srcId="{4691FD42-2CD4-45A4-95F6-2A776F9A3DEF}" destId="{7D925CA6-3415-42DD-9B25-08F69E64BB3F}" srcOrd="0" destOrd="0" presId="urn:microsoft.com/office/officeart/2005/8/layout/radial1"/>
    <dgm:cxn modelId="{803E9F74-650D-48B0-B430-CE2165C66B94}" type="presOf" srcId="{E0B92C5A-B63A-4D4B-9058-A34A72EC9A82}" destId="{9E1A2BB7-4A1D-4883-9EFF-F12C19DCB2DE}" srcOrd="0" destOrd="0" presId="urn:microsoft.com/office/officeart/2005/8/layout/radial1"/>
    <dgm:cxn modelId="{129A8B33-FE1F-457C-96D5-611C2384B8D2}" type="presOf" srcId="{0761D3F2-8B81-43A8-82ED-91B69001EF3D}" destId="{86153EB3-9C77-4F06-B29C-2EADC731B1BF}" srcOrd="0" destOrd="0" presId="urn:microsoft.com/office/officeart/2005/8/layout/radial1"/>
    <dgm:cxn modelId="{D388691E-E250-48F0-92BC-9B242A5C1156}" type="presOf" srcId="{763ED3D6-DBFC-4DDE-BB4A-2F3EF83D1FC2}" destId="{A56322AE-8798-4922-BFFD-FF6DEB4E87A1}" srcOrd="0" destOrd="0" presId="urn:microsoft.com/office/officeart/2005/8/layout/radial1"/>
    <dgm:cxn modelId="{973C73BC-C02D-42A9-A111-49889BA8CD49}" srcId="{83062F19-44D2-4689-BA96-542B5D5BD200}" destId="{F50E8B6E-9352-4C0C-A644-1D894C4C91D2}" srcOrd="2" destOrd="0" parTransId="{F7BA32A4-BE87-47AC-8CE1-2C6DFE142A22}" sibTransId="{C3633F5A-76D1-4DCB-9FF2-36591DF7DC8A}"/>
    <dgm:cxn modelId="{E0A462D0-1338-489F-BFCB-44100FC0D52E}" srcId="{79D04364-144D-4C31-BB24-1008C95ADA0A}" destId="{83062F19-44D2-4689-BA96-542B5D5BD200}" srcOrd="0" destOrd="0" parTransId="{66000EB7-D37C-44AF-9147-CBF93505A1C0}" sibTransId="{C6823F04-61EA-405A-9B6C-6E671CEF73C5}"/>
    <dgm:cxn modelId="{F9B3E18D-0C39-42F8-A444-32F0BCAF13CD}" type="presOf" srcId="{2408B357-C2BE-464F-93C7-881D03B4C54B}" destId="{B36E9B51-808B-4EAB-999B-FBC13E0B0232}" srcOrd="1" destOrd="0" presId="urn:microsoft.com/office/officeart/2005/8/layout/radial1"/>
    <dgm:cxn modelId="{190235BA-05E3-4544-9CF0-BEAFC7446369}" type="presOf" srcId="{B20E5292-6F38-4902-BD09-F47C7B3EEDCA}" destId="{F777ABC4-BCA3-4C05-891C-49881C350D1C}" srcOrd="1" destOrd="0" presId="urn:microsoft.com/office/officeart/2005/8/layout/radial1"/>
    <dgm:cxn modelId="{DF15576A-3446-476A-9996-105BFF489039}" srcId="{83062F19-44D2-4689-BA96-542B5D5BD200}" destId="{0761D3F2-8B81-43A8-82ED-91B69001EF3D}" srcOrd="5" destOrd="0" parTransId="{8F14C85A-CEF4-4855-8F56-807D831E2C12}" sibTransId="{558CEF59-9476-4466-AA0C-5F0AC4720E30}"/>
    <dgm:cxn modelId="{FD55249B-75F8-4945-A372-85351693C28B}" type="presOf" srcId="{272A7922-7426-4B45-AAA4-3EDD269A18AF}" destId="{8B5FAD24-F1A6-4E24-B2D7-E1B315C0B2FC}" srcOrd="1" destOrd="0" presId="urn:microsoft.com/office/officeart/2005/8/layout/radial1"/>
    <dgm:cxn modelId="{71A27A10-569F-474C-8691-A978A5381AC6}" type="presOf" srcId="{F7BA32A4-BE87-47AC-8CE1-2C6DFE142A22}" destId="{55EB34DD-E33C-4927-A6C3-BF2A4A9123BC}" srcOrd="0" destOrd="0" presId="urn:microsoft.com/office/officeart/2005/8/layout/radial1"/>
    <dgm:cxn modelId="{8A645277-6208-4C81-B323-637DCF13C633}" type="presOf" srcId="{EEC98576-2DEA-4FCC-8F48-8624AE218A4A}" destId="{F23814D5-E2B8-42EB-8629-DA3AC3D51712}" srcOrd="0" destOrd="0" presId="urn:microsoft.com/office/officeart/2005/8/layout/radial1"/>
    <dgm:cxn modelId="{59C64C58-A185-4C3F-9D4F-655A20F6A908}" type="presOf" srcId="{689E04CD-E003-4B71-A102-95A4E7986111}" destId="{13F38BAF-A809-4B54-8BF1-2CAE5854D6FA}" srcOrd="0" destOrd="0" presId="urn:microsoft.com/office/officeart/2005/8/layout/radial1"/>
    <dgm:cxn modelId="{E19F270F-3390-4EC3-94BE-F7E4B6199C7E}" type="presOf" srcId="{F50E8B6E-9352-4C0C-A644-1D894C4C91D2}" destId="{73F3DE4D-67D0-407F-85AC-17F9732DC225}" srcOrd="0" destOrd="0" presId="urn:microsoft.com/office/officeart/2005/8/layout/radial1"/>
    <dgm:cxn modelId="{F00E6E50-E3FD-458D-B57A-0823BCCBA0F6}" type="presOf" srcId="{97368D4B-42DB-4009-942B-8A08C49975E3}" destId="{1CF1327C-D836-4E12-8CEA-64782EA8094B}" srcOrd="1" destOrd="0" presId="urn:microsoft.com/office/officeart/2005/8/layout/radial1"/>
    <dgm:cxn modelId="{09787933-48E9-467B-AF82-F5307E8F1A07}" srcId="{83062F19-44D2-4689-BA96-542B5D5BD200}" destId="{689E04CD-E003-4B71-A102-95A4E7986111}" srcOrd="1" destOrd="0" parTransId="{272A7922-7426-4B45-AAA4-3EDD269A18AF}" sibTransId="{F4693FDF-8F0C-4520-822E-08F193E73E1F}"/>
    <dgm:cxn modelId="{9086CF7D-2756-47C4-9E27-7D5D13B401D2}" type="presOf" srcId="{8F14C85A-CEF4-4855-8F56-807D831E2C12}" destId="{5E6F9630-F4A6-4A17-9BF0-D62FFD4D5D37}" srcOrd="0" destOrd="0" presId="urn:microsoft.com/office/officeart/2005/8/layout/radial1"/>
    <dgm:cxn modelId="{7DE694D2-CF96-407C-833C-D3A2D663A84E}" type="presOf" srcId="{83062F19-44D2-4689-BA96-542B5D5BD200}" destId="{468A6A9A-650D-409B-8CBE-D55D84C25232}" srcOrd="0" destOrd="0" presId="urn:microsoft.com/office/officeart/2005/8/layout/radial1"/>
    <dgm:cxn modelId="{00F26241-CC14-454B-9E65-22FA92101A3A}" type="presOf" srcId="{862DA4AC-6CEB-43A4-85B5-1E7C23D582A2}" destId="{1425DAA5-2275-48D5-A6B2-098D01EE777C}" srcOrd="1" destOrd="0" presId="urn:microsoft.com/office/officeart/2005/8/layout/radial1"/>
    <dgm:cxn modelId="{4EA6489C-050F-47A2-8A60-C9EF6E66ABC9}" type="presOf" srcId="{862DA4AC-6CEB-43A4-85B5-1E7C23D582A2}" destId="{6E8553DC-5554-4FB2-B585-316B315CEB99}" srcOrd="0" destOrd="0" presId="urn:microsoft.com/office/officeart/2005/8/layout/radial1"/>
    <dgm:cxn modelId="{64399EC3-54C6-4A6E-A811-CE5EFA571FDB}" type="presOf" srcId="{8F14C85A-CEF4-4855-8F56-807D831E2C12}" destId="{6585C167-C8F7-457F-94FE-470E9D3374D4}" srcOrd="1" destOrd="0" presId="urn:microsoft.com/office/officeart/2005/8/layout/radial1"/>
    <dgm:cxn modelId="{830CF691-3234-43ED-8CAE-4555D65979CE}" type="presOf" srcId="{97368D4B-42DB-4009-942B-8A08C49975E3}" destId="{DAE2E35B-E267-4A38-9A9A-1E0E21BB9C67}" srcOrd="0" destOrd="0" presId="urn:microsoft.com/office/officeart/2005/8/layout/radial1"/>
    <dgm:cxn modelId="{ADD16C8F-950F-4C16-A3B0-04D9C5B5A0C0}" type="presOf" srcId="{272A7922-7426-4B45-AAA4-3EDD269A18AF}" destId="{3D3A0234-5FCB-4388-BB17-14117BAB6551}" srcOrd="0" destOrd="0" presId="urn:microsoft.com/office/officeart/2005/8/layout/radial1"/>
    <dgm:cxn modelId="{9C14A5AA-E0B0-4529-9033-E181BDBC9475}" type="presOf" srcId="{EC2F5323-7498-42F3-A35A-7FE538DB3686}" destId="{CCEA49C2-56F2-4306-A936-5513AC6DAF86}" srcOrd="0" destOrd="0" presId="urn:microsoft.com/office/officeart/2005/8/layout/radial1"/>
    <dgm:cxn modelId="{803C426D-A11E-4937-86FE-E42151B7A60A}" type="presOf" srcId="{66711319-E016-452B-A646-0A7F1324CBCB}" destId="{F6243127-F7AF-4F7D-B878-6912206A5698}" srcOrd="0" destOrd="0" presId="urn:microsoft.com/office/officeart/2005/8/layout/radial1"/>
    <dgm:cxn modelId="{856881F5-217F-465C-AE58-5C449258D474}" type="presOf" srcId="{79D04364-144D-4C31-BB24-1008C95ADA0A}" destId="{0E19F957-2F79-460E-9E74-08E4332142D9}" srcOrd="0" destOrd="0" presId="urn:microsoft.com/office/officeart/2005/8/layout/radial1"/>
    <dgm:cxn modelId="{B8550081-18A9-4B98-8FD9-22EA6FFD36D0}" type="presOf" srcId="{F7BA32A4-BE87-47AC-8CE1-2C6DFE142A22}" destId="{76B82A8E-F39C-4434-8789-2D3EE1D405CF}" srcOrd="1" destOrd="0" presId="urn:microsoft.com/office/officeart/2005/8/layout/radial1"/>
    <dgm:cxn modelId="{A46B0B2B-5830-428C-9540-903F7EA21570}" srcId="{83062F19-44D2-4689-BA96-542B5D5BD200}" destId="{EC2F5323-7498-42F3-A35A-7FE538DB3686}" srcOrd="0" destOrd="0" parTransId="{97368D4B-42DB-4009-942B-8A08C49975E3}" sibTransId="{F1EA278E-9EA6-43CB-A8F7-07B94AAC9BBC}"/>
    <dgm:cxn modelId="{DFDC51A4-CD56-494C-A0D2-FECD3A5333A6}" type="presOf" srcId="{2408B357-C2BE-464F-93C7-881D03B4C54B}" destId="{F6ADFECC-93F5-429C-83D6-DBD235DCF854}" srcOrd="0" destOrd="0" presId="urn:microsoft.com/office/officeart/2005/8/layout/radial1"/>
    <dgm:cxn modelId="{9572CA91-9E56-4AE6-8399-81578BCAAAE0}" srcId="{83062F19-44D2-4689-BA96-542B5D5BD200}" destId="{EEC98576-2DEA-4FCC-8F48-8624AE218A4A}" srcOrd="7" destOrd="0" parTransId="{862DA4AC-6CEB-43A4-85B5-1E7C23D582A2}" sibTransId="{E382D0E4-1EF9-4DDE-BA13-AC9D92B70682}"/>
    <dgm:cxn modelId="{21D0AAA0-D64C-47D9-8E4F-28AF8A2E4FD7}" srcId="{83062F19-44D2-4689-BA96-542B5D5BD200}" destId="{66711319-E016-452B-A646-0A7F1324CBCB}" srcOrd="4" destOrd="0" parTransId="{2408B357-C2BE-464F-93C7-881D03B4C54B}" sibTransId="{1D0F0271-6618-461B-8FD7-2EC4E92C810C}"/>
    <dgm:cxn modelId="{7C61A221-1D14-43FE-BFE5-0597614F6032}" type="presOf" srcId="{B20E5292-6F38-4902-BD09-F47C7B3EEDCA}" destId="{7E11CFD2-7C39-4B09-9088-19E54D81DB5F}" srcOrd="0" destOrd="0" presId="urn:microsoft.com/office/officeart/2005/8/layout/radial1"/>
    <dgm:cxn modelId="{57E78E50-57BD-4BA1-8983-BF33F405A4E5}" type="presParOf" srcId="{0E19F957-2F79-460E-9E74-08E4332142D9}" destId="{468A6A9A-650D-409B-8CBE-D55D84C25232}" srcOrd="0" destOrd="0" presId="urn:microsoft.com/office/officeart/2005/8/layout/radial1"/>
    <dgm:cxn modelId="{6D4084CF-320F-491A-94DC-17F6280896D4}" type="presParOf" srcId="{0E19F957-2F79-460E-9E74-08E4332142D9}" destId="{DAE2E35B-E267-4A38-9A9A-1E0E21BB9C67}" srcOrd="1" destOrd="0" presId="urn:microsoft.com/office/officeart/2005/8/layout/radial1"/>
    <dgm:cxn modelId="{ECFB74F1-E546-416F-A658-0BFA5F432F04}" type="presParOf" srcId="{DAE2E35B-E267-4A38-9A9A-1E0E21BB9C67}" destId="{1CF1327C-D836-4E12-8CEA-64782EA8094B}" srcOrd="0" destOrd="0" presId="urn:microsoft.com/office/officeart/2005/8/layout/radial1"/>
    <dgm:cxn modelId="{489ACE5F-91E7-41D9-A6EB-D87DDB2BC556}" type="presParOf" srcId="{0E19F957-2F79-460E-9E74-08E4332142D9}" destId="{CCEA49C2-56F2-4306-A936-5513AC6DAF86}" srcOrd="2" destOrd="0" presId="urn:microsoft.com/office/officeart/2005/8/layout/radial1"/>
    <dgm:cxn modelId="{5F3BCD3A-BA49-49A0-9E55-6FA7F7291FE8}" type="presParOf" srcId="{0E19F957-2F79-460E-9E74-08E4332142D9}" destId="{3D3A0234-5FCB-4388-BB17-14117BAB6551}" srcOrd="3" destOrd="0" presId="urn:microsoft.com/office/officeart/2005/8/layout/radial1"/>
    <dgm:cxn modelId="{F034199F-7817-4A77-8F1F-36AEC2D724E0}" type="presParOf" srcId="{3D3A0234-5FCB-4388-BB17-14117BAB6551}" destId="{8B5FAD24-F1A6-4E24-B2D7-E1B315C0B2FC}" srcOrd="0" destOrd="0" presId="urn:microsoft.com/office/officeart/2005/8/layout/radial1"/>
    <dgm:cxn modelId="{ABC96434-C675-461B-AC35-285A9579C0F1}" type="presParOf" srcId="{0E19F957-2F79-460E-9E74-08E4332142D9}" destId="{13F38BAF-A809-4B54-8BF1-2CAE5854D6FA}" srcOrd="4" destOrd="0" presId="urn:microsoft.com/office/officeart/2005/8/layout/radial1"/>
    <dgm:cxn modelId="{C2196DBA-FBC9-445F-B7DE-E964755038A5}" type="presParOf" srcId="{0E19F957-2F79-460E-9E74-08E4332142D9}" destId="{55EB34DD-E33C-4927-A6C3-BF2A4A9123BC}" srcOrd="5" destOrd="0" presId="urn:microsoft.com/office/officeart/2005/8/layout/radial1"/>
    <dgm:cxn modelId="{1C2006E3-ACD7-4C27-BB12-5C18FF5869CF}" type="presParOf" srcId="{55EB34DD-E33C-4927-A6C3-BF2A4A9123BC}" destId="{76B82A8E-F39C-4434-8789-2D3EE1D405CF}" srcOrd="0" destOrd="0" presId="urn:microsoft.com/office/officeart/2005/8/layout/radial1"/>
    <dgm:cxn modelId="{79E0DBF8-D2DE-4E95-9EB9-EA26D251AB2E}" type="presParOf" srcId="{0E19F957-2F79-460E-9E74-08E4332142D9}" destId="{73F3DE4D-67D0-407F-85AC-17F9732DC225}" srcOrd="6" destOrd="0" presId="urn:microsoft.com/office/officeart/2005/8/layout/radial1"/>
    <dgm:cxn modelId="{96B18B6B-50A9-4706-9176-44568A3D6B92}" type="presParOf" srcId="{0E19F957-2F79-460E-9E74-08E4332142D9}" destId="{9E1A2BB7-4A1D-4883-9EFF-F12C19DCB2DE}" srcOrd="7" destOrd="0" presId="urn:microsoft.com/office/officeart/2005/8/layout/radial1"/>
    <dgm:cxn modelId="{909B7978-A277-4B09-826A-D18E33E3F1C2}" type="presParOf" srcId="{9E1A2BB7-4A1D-4883-9EFF-F12C19DCB2DE}" destId="{FBB0AE75-47C2-4EC5-9D08-2EF3908E436A}" srcOrd="0" destOrd="0" presId="urn:microsoft.com/office/officeart/2005/8/layout/radial1"/>
    <dgm:cxn modelId="{4F414D46-087E-4ED0-B204-6BFEE2348201}" type="presParOf" srcId="{0E19F957-2F79-460E-9E74-08E4332142D9}" destId="{7D925CA6-3415-42DD-9B25-08F69E64BB3F}" srcOrd="8" destOrd="0" presId="urn:microsoft.com/office/officeart/2005/8/layout/radial1"/>
    <dgm:cxn modelId="{8DD1FE19-548A-4E75-9442-083DEE7F0A20}" type="presParOf" srcId="{0E19F957-2F79-460E-9E74-08E4332142D9}" destId="{F6ADFECC-93F5-429C-83D6-DBD235DCF854}" srcOrd="9" destOrd="0" presId="urn:microsoft.com/office/officeart/2005/8/layout/radial1"/>
    <dgm:cxn modelId="{8EAC0766-01B1-4764-99CF-08BB32C98BBD}" type="presParOf" srcId="{F6ADFECC-93F5-429C-83D6-DBD235DCF854}" destId="{B36E9B51-808B-4EAB-999B-FBC13E0B0232}" srcOrd="0" destOrd="0" presId="urn:microsoft.com/office/officeart/2005/8/layout/radial1"/>
    <dgm:cxn modelId="{71C12F67-EE22-44C9-9DFB-C6A6A68D4696}" type="presParOf" srcId="{0E19F957-2F79-460E-9E74-08E4332142D9}" destId="{F6243127-F7AF-4F7D-B878-6912206A5698}" srcOrd="10" destOrd="0" presId="urn:microsoft.com/office/officeart/2005/8/layout/radial1"/>
    <dgm:cxn modelId="{6B27CAC3-2003-410A-B4D5-342E64B874CD}" type="presParOf" srcId="{0E19F957-2F79-460E-9E74-08E4332142D9}" destId="{5E6F9630-F4A6-4A17-9BF0-D62FFD4D5D37}" srcOrd="11" destOrd="0" presId="urn:microsoft.com/office/officeart/2005/8/layout/radial1"/>
    <dgm:cxn modelId="{F8319A2A-85FF-4D00-9061-545D65374BD0}" type="presParOf" srcId="{5E6F9630-F4A6-4A17-9BF0-D62FFD4D5D37}" destId="{6585C167-C8F7-457F-94FE-470E9D3374D4}" srcOrd="0" destOrd="0" presId="urn:microsoft.com/office/officeart/2005/8/layout/radial1"/>
    <dgm:cxn modelId="{290438DD-26EF-4398-8529-EDA38933EE29}" type="presParOf" srcId="{0E19F957-2F79-460E-9E74-08E4332142D9}" destId="{86153EB3-9C77-4F06-B29C-2EADC731B1BF}" srcOrd="12" destOrd="0" presId="urn:microsoft.com/office/officeart/2005/8/layout/radial1"/>
    <dgm:cxn modelId="{6DEB3275-7259-41DA-9A59-6BA8AE0AD74C}" type="presParOf" srcId="{0E19F957-2F79-460E-9E74-08E4332142D9}" destId="{7E11CFD2-7C39-4B09-9088-19E54D81DB5F}" srcOrd="13" destOrd="0" presId="urn:microsoft.com/office/officeart/2005/8/layout/radial1"/>
    <dgm:cxn modelId="{27A316EB-77F7-45B3-B439-04DBCC4CC86C}" type="presParOf" srcId="{7E11CFD2-7C39-4B09-9088-19E54D81DB5F}" destId="{F777ABC4-BCA3-4C05-891C-49881C350D1C}" srcOrd="0" destOrd="0" presId="urn:microsoft.com/office/officeart/2005/8/layout/radial1"/>
    <dgm:cxn modelId="{6E5362E5-8C33-4197-B003-9C43B510CD76}" type="presParOf" srcId="{0E19F957-2F79-460E-9E74-08E4332142D9}" destId="{A56322AE-8798-4922-BFFD-FF6DEB4E87A1}" srcOrd="14" destOrd="0" presId="urn:microsoft.com/office/officeart/2005/8/layout/radial1"/>
    <dgm:cxn modelId="{B7D19B88-716E-47A5-80F3-388477F5777A}" type="presParOf" srcId="{0E19F957-2F79-460E-9E74-08E4332142D9}" destId="{6E8553DC-5554-4FB2-B585-316B315CEB99}" srcOrd="15" destOrd="0" presId="urn:microsoft.com/office/officeart/2005/8/layout/radial1"/>
    <dgm:cxn modelId="{8411EA25-A372-462D-A242-2BD0CA7C9719}" type="presParOf" srcId="{6E8553DC-5554-4FB2-B585-316B315CEB99}" destId="{1425DAA5-2275-48D5-A6B2-098D01EE777C}" srcOrd="0" destOrd="0" presId="urn:microsoft.com/office/officeart/2005/8/layout/radial1"/>
    <dgm:cxn modelId="{88365CE9-84A3-4FA5-9D82-C945C0DFECDE}" type="presParOf" srcId="{0E19F957-2F79-460E-9E74-08E4332142D9}" destId="{F23814D5-E2B8-42EB-8629-DA3AC3D51712}" srcOrd="1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24D937-8962-4D50-9B79-0E731574D3FF}">
      <dsp:nvSpPr>
        <dsp:cNvPr id="0" name=""/>
        <dsp:cNvSpPr/>
      </dsp:nvSpPr>
      <dsp:spPr>
        <a:xfrm>
          <a:off x="6844569" y="986715"/>
          <a:ext cx="2613784" cy="261426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F76630-E33A-437A-8DC3-CE8392496E76}">
      <dsp:nvSpPr>
        <dsp:cNvPr id="0" name=""/>
        <dsp:cNvSpPr/>
      </dsp:nvSpPr>
      <dsp:spPr>
        <a:xfrm>
          <a:off x="6931355" y="1073872"/>
          <a:ext cx="2440212" cy="2439952"/>
        </a:xfrm>
        <a:prstGeom prst="ellipse">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a:t>Public-Level</a:t>
          </a:r>
        </a:p>
      </dsp:txBody>
      <dsp:txXfrm>
        <a:off x="7280200" y="1422503"/>
        <a:ext cx="1742522" cy="1742692"/>
      </dsp:txXfrm>
    </dsp:sp>
    <dsp:sp modelId="{C2C6B77A-ABB9-4F7F-A9C7-5AC764D3D526}">
      <dsp:nvSpPr>
        <dsp:cNvPr id="0" name=""/>
        <dsp:cNvSpPr/>
      </dsp:nvSpPr>
      <dsp:spPr>
        <a:xfrm rot="2700000">
          <a:off x="4146296" y="989875"/>
          <a:ext cx="2607488" cy="2607488"/>
        </a:xfrm>
        <a:prstGeom prst="teardrop">
          <a:avLst>
            <a:gd name="adj" fmla="val 1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598C2D-D6CE-419A-8B86-F5805DEB807B}">
      <dsp:nvSpPr>
        <dsp:cNvPr id="0" name=""/>
        <dsp:cNvSpPr/>
      </dsp:nvSpPr>
      <dsp:spPr>
        <a:xfrm>
          <a:off x="4229934" y="1073872"/>
          <a:ext cx="2440212" cy="2439952"/>
        </a:xfrm>
        <a:prstGeom prst="ellipse">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a:t>Student &amp; Alumni-Level</a:t>
          </a:r>
        </a:p>
      </dsp:txBody>
      <dsp:txXfrm>
        <a:off x="4578778" y="1422503"/>
        <a:ext cx="1742522" cy="1742692"/>
      </dsp:txXfrm>
    </dsp:sp>
    <dsp:sp modelId="{89B56B82-6796-42DF-BFC2-D5BE6C0AF6FC}">
      <dsp:nvSpPr>
        <dsp:cNvPr id="0" name=""/>
        <dsp:cNvSpPr/>
      </dsp:nvSpPr>
      <dsp:spPr>
        <a:xfrm rot="2700000">
          <a:off x="1444874" y="989875"/>
          <a:ext cx="2607488" cy="2607488"/>
        </a:xfrm>
        <a:prstGeom prst="teardrop">
          <a:avLst>
            <a:gd name="adj" fmla="val 1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3D9E9B-6F5F-42ED-B809-AA75A1D77474}">
      <dsp:nvSpPr>
        <dsp:cNvPr id="0" name=""/>
        <dsp:cNvSpPr/>
      </dsp:nvSpPr>
      <dsp:spPr>
        <a:xfrm>
          <a:off x="1528512" y="1073872"/>
          <a:ext cx="2440212" cy="2439952"/>
        </a:xfrm>
        <a:prstGeom prst="ellipse">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a:t>Program-Level</a:t>
          </a:r>
        </a:p>
      </dsp:txBody>
      <dsp:txXfrm>
        <a:off x="1877357" y="1422503"/>
        <a:ext cx="1742522" cy="17426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8A6A9A-650D-409B-8CBE-D55D84C25232}">
      <dsp:nvSpPr>
        <dsp:cNvPr id="0" name=""/>
        <dsp:cNvSpPr/>
      </dsp:nvSpPr>
      <dsp:spPr>
        <a:xfrm>
          <a:off x="3664658" y="2196750"/>
          <a:ext cx="1278107" cy="127810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a:t>Masters Training Network</a:t>
          </a:r>
        </a:p>
      </dsp:txBody>
      <dsp:txXfrm>
        <a:off x="3851832" y="2383924"/>
        <a:ext cx="903759" cy="903759"/>
      </dsp:txXfrm>
    </dsp:sp>
    <dsp:sp modelId="{DAE2E35B-E267-4A38-9A9A-1E0E21BB9C67}">
      <dsp:nvSpPr>
        <dsp:cNvPr id="0" name=""/>
        <dsp:cNvSpPr/>
      </dsp:nvSpPr>
      <dsp:spPr>
        <a:xfrm rot="16200000">
          <a:off x="3855502" y="1735176"/>
          <a:ext cx="896419" cy="26728"/>
        </a:xfrm>
        <a:custGeom>
          <a:avLst/>
          <a:gdLst/>
          <a:ahLst/>
          <a:cxnLst/>
          <a:rect l="0" t="0" r="0" b="0"/>
          <a:pathLst>
            <a:path>
              <a:moveTo>
                <a:pt x="0" y="13364"/>
              </a:moveTo>
              <a:lnTo>
                <a:pt x="896419" y="133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81302" y="1726130"/>
        <a:ext cx="44820" cy="44820"/>
      </dsp:txXfrm>
    </dsp:sp>
    <dsp:sp modelId="{CCEA49C2-56F2-4306-A936-5513AC6DAF86}">
      <dsp:nvSpPr>
        <dsp:cNvPr id="0" name=""/>
        <dsp:cNvSpPr/>
      </dsp:nvSpPr>
      <dsp:spPr>
        <a:xfrm>
          <a:off x="3664658" y="22223"/>
          <a:ext cx="1278107" cy="127810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APA</a:t>
          </a:r>
        </a:p>
      </dsp:txBody>
      <dsp:txXfrm>
        <a:off x="3851832" y="209397"/>
        <a:ext cx="903759" cy="903759"/>
      </dsp:txXfrm>
    </dsp:sp>
    <dsp:sp modelId="{3D3A0234-5FCB-4388-BB17-14117BAB6551}">
      <dsp:nvSpPr>
        <dsp:cNvPr id="0" name=""/>
        <dsp:cNvSpPr/>
      </dsp:nvSpPr>
      <dsp:spPr>
        <a:xfrm rot="18900000">
          <a:off x="4624314" y="2053629"/>
          <a:ext cx="896419" cy="26728"/>
        </a:xfrm>
        <a:custGeom>
          <a:avLst/>
          <a:gdLst/>
          <a:ahLst/>
          <a:cxnLst/>
          <a:rect l="0" t="0" r="0" b="0"/>
          <a:pathLst>
            <a:path>
              <a:moveTo>
                <a:pt x="0" y="13364"/>
              </a:moveTo>
              <a:lnTo>
                <a:pt x="896419" y="133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050113" y="2044582"/>
        <a:ext cx="44820" cy="44820"/>
      </dsp:txXfrm>
    </dsp:sp>
    <dsp:sp modelId="{13F38BAF-A809-4B54-8BF1-2CAE5854D6FA}">
      <dsp:nvSpPr>
        <dsp:cNvPr id="0" name=""/>
        <dsp:cNvSpPr/>
      </dsp:nvSpPr>
      <dsp:spPr>
        <a:xfrm>
          <a:off x="5202281" y="659127"/>
          <a:ext cx="1278107" cy="127810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Concerned Counselors</a:t>
          </a:r>
        </a:p>
      </dsp:txBody>
      <dsp:txXfrm>
        <a:off x="5389455" y="846301"/>
        <a:ext cx="903759" cy="903759"/>
      </dsp:txXfrm>
    </dsp:sp>
    <dsp:sp modelId="{55EB34DD-E33C-4927-A6C3-BF2A4A9123BC}">
      <dsp:nvSpPr>
        <dsp:cNvPr id="0" name=""/>
        <dsp:cNvSpPr/>
      </dsp:nvSpPr>
      <dsp:spPr>
        <a:xfrm>
          <a:off x="4942766" y="2822440"/>
          <a:ext cx="896419" cy="26728"/>
        </a:xfrm>
        <a:custGeom>
          <a:avLst/>
          <a:gdLst/>
          <a:ahLst/>
          <a:cxnLst/>
          <a:rect l="0" t="0" r="0" b="0"/>
          <a:pathLst>
            <a:path>
              <a:moveTo>
                <a:pt x="0" y="13364"/>
              </a:moveTo>
              <a:lnTo>
                <a:pt x="896419" y="133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68565" y="2813394"/>
        <a:ext cx="44820" cy="44820"/>
      </dsp:txXfrm>
    </dsp:sp>
    <dsp:sp modelId="{73F3DE4D-67D0-407F-85AC-17F9732DC225}">
      <dsp:nvSpPr>
        <dsp:cNvPr id="0" name=""/>
        <dsp:cNvSpPr/>
      </dsp:nvSpPr>
      <dsp:spPr>
        <a:xfrm>
          <a:off x="5839185" y="2196750"/>
          <a:ext cx="1278107" cy="127810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Alliance for Professional Counselors</a:t>
          </a:r>
        </a:p>
      </dsp:txBody>
      <dsp:txXfrm>
        <a:off x="6026359" y="2383924"/>
        <a:ext cx="903759" cy="903759"/>
      </dsp:txXfrm>
    </dsp:sp>
    <dsp:sp modelId="{9E1A2BB7-4A1D-4883-9EFF-F12C19DCB2DE}">
      <dsp:nvSpPr>
        <dsp:cNvPr id="0" name=""/>
        <dsp:cNvSpPr/>
      </dsp:nvSpPr>
      <dsp:spPr>
        <a:xfrm rot="2700000">
          <a:off x="4624314" y="3591251"/>
          <a:ext cx="896419" cy="26728"/>
        </a:xfrm>
        <a:custGeom>
          <a:avLst/>
          <a:gdLst/>
          <a:ahLst/>
          <a:cxnLst/>
          <a:rect l="0" t="0" r="0" b="0"/>
          <a:pathLst>
            <a:path>
              <a:moveTo>
                <a:pt x="0" y="13364"/>
              </a:moveTo>
              <a:lnTo>
                <a:pt x="896419" y="133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050113" y="3582205"/>
        <a:ext cx="44820" cy="44820"/>
      </dsp:txXfrm>
    </dsp:sp>
    <dsp:sp modelId="{7D925CA6-3415-42DD-9B25-08F69E64BB3F}">
      <dsp:nvSpPr>
        <dsp:cNvPr id="0" name=""/>
        <dsp:cNvSpPr/>
      </dsp:nvSpPr>
      <dsp:spPr>
        <a:xfrm>
          <a:off x="5202281" y="3734373"/>
          <a:ext cx="1278107" cy="127810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Counselors for Social Justice (ACA)</a:t>
          </a:r>
        </a:p>
      </dsp:txBody>
      <dsp:txXfrm>
        <a:off x="5389455" y="3921547"/>
        <a:ext cx="903759" cy="903759"/>
      </dsp:txXfrm>
    </dsp:sp>
    <dsp:sp modelId="{F6ADFECC-93F5-429C-83D6-DBD235DCF854}">
      <dsp:nvSpPr>
        <dsp:cNvPr id="0" name=""/>
        <dsp:cNvSpPr/>
      </dsp:nvSpPr>
      <dsp:spPr>
        <a:xfrm rot="5400000">
          <a:off x="3855502" y="3909704"/>
          <a:ext cx="896419" cy="26728"/>
        </a:xfrm>
        <a:custGeom>
          <a:avLst/>
          <a:gdLst/>
          <a:ahLst/>
          <a:cxnLst/>
          <a:rect l="0" t="0" r="0" b="0"/>
          <a:pathLst>
            <a:path>
              <a:moveTo>
                <a:pt x="0" y="13364"/>
              </a:moveTo>
              <a:lnTo>
                <a:pt x="896419" y="133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81302" y="3900657"/>
        <a:ext cx="44820" cy="44820"/>
      </dsp:txXfrm>
    </dsp:sp>
    <dsp:sp modelId="{F6243127-F7AF-4F7D-B878-6912206A5698}">
      <dsp:nvSpPr>
        <dsp:cNvPr id="0" name=""/>
        <dsp:cNvSpPr/>
      </dsp:nvSpPr>
      <dsp:spPr>
        <a:xfrm>
          <a:off x="3664658" y="4371277"/>
          <a:ext cx="1278107" cy="127810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CCMTP</a:t>
          </a:r>
        </a:p>
      </dsp:txBody>
      <dsp:txXfrm>
        <a:off x="3851832" y="4558451"/>
        <a:ext cx="903759" cy="903759"/>
      </dsp:txXfrm>
    </dsp:sp>
    <dsp:sp modelId="{5E6F9630-F4A6-4A17-9BF0-D62FFD4D5D37}">
      <dsp:nvSpPr>
        <dsp:cNvPr id="0" name=""/>
        <dsp:cNvSpPr/>
      </dsp:nvSpPr>
      <dsp:spPr>
        <a:xfrm rot="8100000">
          <a:off x="3086691" y="3591251"/>
          <a:ext cx="896419" cy="26728"/>
        </a:xfrm>
        <a:custGeom>
          <a:avLst/>
          <a:gdLst/>
          <a:ahLst/>
          <a:cxnLst/>
          <a:rect l="0" t="0" r="0" b="0"/>
          <a:pathLst>
            <a:path>
              <a:moveTo>
                <a:pt x="0" y="13364"/>
              </a:moveTo>
              <a:lnTo>
                <a:pt x="896419" y="133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12490" y="3582205"/>
        <a:ext cx="44820" cy="44820"/>
      </dsp:txXfrm>
    </dsp:sp>
    <dsp:sp modelId="{86153EB3-9C77-4F06-B29C-2EADC731B1BF}">
      <dsp:nvSpPr>
        <dsp:cNvPr id="0" name=""/>
        <dsp:cNvSpPr/>
      </dsp:nvSpPr>
      <dsp:spPr>
        <a:xfrm>
          <a:off x="2127035" y="3734373"/>
          <a:ext cx="1278107" cy="127810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MPCAC</a:t>
          </a:r>
        </a:p>
      </dsp:txBody>
      <dsp:txXfrm>
        <a:off x="2314209" y="3921547"/>
        <a:ext cx="903759" cy="903759"/>
      </dsp:txXfrm>
    </dsp:sp>
    <dsp:sp modelId="{7E11CFD2-7C39-4B09-9088-19E54D81DB5F}">
      <dsp:nvSpPr>
        <dsp:cNvPr id="0" name=""/>
        <dsp:cNvSpPr/>
      </dsp:nvSpPr>
      <dsp:spPr>
        <a:xfrm rot="10800000">
          <a:off x="2768239" y="2822440"/>
          <a:ext cx="896419" cy="26728"/>
        </a:xfrm>
        <a:custGeom>
          <a:avLst/>
          <a:gdLst/>
          <a:ahLst/>
          <a:cxnLst/>
          <a:rect l="0" t="0" r="0" b="0"/>
          <a:pathLst>
            <a:path>
              <a:moveTo>
                <a:pt x="0" y="13364"/>
              </a:moveTo>
              <a:lnTo>
                <a:pt x="896419" y="133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194038" y="2813394"/>
        <a:ext cx="44820" cy="44820"/>
      </dsp:txXfrm>
    </dsp:sp>
    <dsp:sp modelId="{A56322AE-8798-4922-BFFD-FF6DEB4E87A1}">
      <dsp:nvSpPr>
        <dsp:cNvPr id="0" name=""/>
        <dsp:cNvSpPr/>
      </dsp:nvSpPr>
      <dsp:spPr>
        <a:xfrm>
          <a:off x="1490131" y="2196750"/>
          <a:ext cx="1278107" cy="127810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CCPTP</a:t>
          </a:r>
        </a:p>
      </dsp:txBody>
      <dsp:txXfrm>
        <a:off x="1677305" y="2383924"/>
        <a:ext cx="903759" cy="903759"/>
      </dsp:txXfrm>
    </dsp:sp>
    <dsp:sp modelId="{6E8553DC-5554-4FB2-B585-316B315CEB99}">
      <dsp:nvSpPr>
        <dsp:cNvPr id="0" name=""/>
        <dsp:cNvSpPr/>
      </dsp:nvSpPr>
      <dsp:spPr>
        <a:xfrm rot="13500000">
          <a:off x="3086691" y="2053629"/>
          <a:ext cx="896419" cy="26728"/>
        </a:xfrm>
        <a:custGeom>
          <a:avLst/>
          <a:gdLst/>
          <a:ahLst/>
          <a:cxnLst/>
          <a:rect l="0" t="0" r="0" b="0"/>
          <a:pathLst>
            <a:path>
              <a:moveTo>
                <a:pt x="0" y="13364"/>
              </a:moveTo>
              <a:lnTo>
                <a:pt x="896419" y="133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12490" y="2044582"/>
        <a:ext cx="44820" cy="44820"/>
      </dsp:txXfrm>
    </dsp:sp>
    <dsp:sp modelId="{F23814D5-E2B8-42EB-8629-DA3AC3D51712}">
      <dsp:nvSpPr>
        <dsp:cNvPr id="0" name=""/>
        <dsp:cNvSpPr/>
      </dsp:nvSpPr>
      <dsp:spPr>
        <a:xfrm>
          <a:off x="2127035" y="659127"/>
          <a:ext cx="1278107" cy="127810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Division 17</a:t>
          </a:r>
        </a:p>
      </dsp:txBody>
      <dsp:txXfrm>
        <a:off x="2314209" y="846301"/>
        <a:ext cx="903759" cy="903759"/>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3/23/18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3/23/18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3/23/18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3/23/18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3/23/18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3/23/18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3/23/18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3/23/18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mpcacaccreditation.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1" Type="http://schemas.openxmlformats.org/officeDocument/2006/relationships/slideLayout" Target="../slideLayouts/slideLayout4.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counseling.org/knowledge-center/faqs-licensure-policie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EDAA27-FC16-4E5C-9DC2-543DD5CBD8D0}"/>
              </a:ext>
            </a:extLst>
          </p:cNvPr>
          <p:cNvSpPr>
            <a:spLocks noGrp="1"/>
          </p:cNvSpPr>
          <p:nvPr>
            <p:ph type="ctrTitle"/>
          </p:nvPr>
        </p:nvSpPr>
        <p:spPr>
          <a:xfrm>
            <a:off x="1171575" y="1047750"/>
            <a:ext cx="9898380" cy="2524888"/>
          </a:xfrm>
          <a:ln>
            <a:solidFill>
              <a:schemeClr val="tx1">
                <a:lumMod val="95000"/>
                <a:lumOff val="5000"/>
              </a:schemeClr>
            </a:solidFill>
          </a:ln>
        </p:spPr>
        <p:txBody>
          <a:bodyPr>
            <a:normAutofit fontScale="90000"/>
          </a:bodyPr>
          <a:lstStyle/>
          <a:p>
            <a:r>
              <a:rPr lang="en-US" dirty="0"/>
              <a:t>“</a:t>
            </a:r>
            <a:r>
              <a:rPr lang="en-US" i="1" dirty="0"/>
              <a:t>Who Knew it Would be So Hard to Help People</a:t>
            </a:r>
            <a:r>
              <a:rPr lang="en-US" dirty="0"/>
              <a:t>?”</a:t>
            </a:r>
          </a:p>
        </p:txBody>
      </p:sp>
      <p:sp>
        <p:nvSpPr>
          <p:cNvPr id="3" name="Subtitle 2">
            <a:extLst>
              <a:ext uri="{FF2B5EF4-FFF2-40B4-BE49-F238E27FC236}">
                <a16:creationId xmlns:a16="http://schemas.microsoft.com/office/drawing/2014/main" xmlns="" id="{240EFBED-5E47-4EB5-8298-7BBC1EC6E7CA}"/>
              </a:ext>
            </a:extLst>
          </p:cNvPr>
          <p:cNvSpPr>
            <a:spLocks noGrp="1"/>
          </p:cNvSpPr>
          <p:nvPr>
            <p:ph type="subTitle" idx="1"/>
          </p:nvPr>
        </p:nvSpPr>
        <p:spPr>
          <a:xfrm>
            <a:off x="1100050" y="4455620"/>
            <a:ext cx="10177549" cy="1840405"/>
          </a:xfrm>
        </p:spPr>
        <p:txBody>
          <a:bodyPr>
            <a:normAutofit fontScale="77500" lnSpcReduction="20000"/>
          </a:bodyPr>
          <a:lstStyle/>
          <a:p>
            <a:r>
              <a:rPr lang="en-US" dirty="0">
                <a:solidFill>
                  <a:schemeClr val="tx1">
                    <a:lumMod val="95000"/>
                    <a:lumOff val="5000"/>
                  </a:schemeClr>
                </a:solidFill>
              </a:rPr>
              <a:t>Anthony Isacco, PhD</a:t>
            </a:r>
          </a:p>
          <a:p>
            <a:r>
              <a:rPr lang="en-US" dirty="0">
                <a:solidFill>
                  <a:schemeClr val="tx1">
                    <a:lumMod val="95000"/>
                    <a:lumOff val="5000"/>
                  </a:schemeClr>
                </a:solidFill>
              </a:rPr>
              <a:t>Chatham university, Pittsburgh, pa </a:t>
            </a:r>
          </a:p>
          <a:p>
            <a:r>
              <a:rPr lang="en-US" dirty="0" err="1">
                <a:solidFill>
                  <a:schemeClr val="tx1">
                    <a:lumMod val="95000"/>
                    <a:lumOff val="5000"/>
                  </a:schemeClr>
                </a:solidFill>
              </a:rPr>
              <a:t>CCptp</a:t>
            </a:r>
            <a:r>
              <a:rPr lang="en-US" dirty="0">
                <a:solidFill>
                  <a:schemeClr val="tx1">
                    <a:lumMod val="95000"/>
                    <a:lumOff val="5000"/>
                  </a:schemeClr>
                </a:solidFill>
              </a:rPr>
              <a:t> Annual conference</a:t>
            </a:r>
          </a:p>
          <a:p>
            <a:r>
              <a:rPr lang="en-US" dirty="0">
                <a:solidFill>
                  <a:schemeClr val="tx1">
                    <a:lumMod val="95000"/>
                    <a:lumOff val="5000"/>
                  </a:schemeClr>
                </a:solidFill>
              </a:rPr>
              <a:t>San Antonio, Texas</a:t>
            </a:r>
          </a:p>
          <a:p>
            <a:r>
              <a:rPr lang="en-US" dirty="0">
                <a:solidFill>
                  <a:schemeClr val="tx1">
                    <a:lumMod val="95000"/>
                    <a:lumOff val="5000"/>
                  </a:schemeClr>
                </a:solidFill>
              </a:rPr>
              <a:t>March 2, 2018</a:t>
            </a:r>
          </a:p>
        </p:txBody>
      </p:sp>
    </p:spTree>
    <p:extLst>
      <p:ext uri="{BB962C8B-B14F-4D97-AF65-F5344CB8AC3E}">
        <p14:creationId xmlns:p14="http://schemas.microsoft.com/office/powerpoint/2010/main" val="790798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C3469F49-EDEF-447D-8FA4-A861BC32E068}"/>
              </a:ext>
            </a:extLst>
          </p:cNvPr>
          <p:cNvSpPr>
            <a:spLocks noGrp="1"/>
          </p:cNvSpPr>
          <p:nvPr>
            <p:ph type="title"/>
          </p:nvPr>
        </p:nvSpPr>
        <p:spPr/>
        <p:txBody>
          <a:bodyPr/>
          <a:lstStyle/>
          <a:p>
            <a:r>
              <a:rPr lang="en-US" dirty="0"/>
              <a:t>Joys </a:t>
            </a:r>
            <a:br>
              <a:rPr lang="en-US" dirty="0"/>
            </a:br>
            <a:r>
              <a:rPr lang="en-US" sz="4800" dirty="0"/>
              <a:t>(and/or Opportunities to Experience Joy)</a:t>
            </a:r>
          </a:p>
        </p:txBody>
      </p:sp>
      <p:sp>
        <p:nvSpPr>
          <p:cNvPr id="5" name="Text Placeholder 4">
            <a:extLst>
              <a:ext uri="{FF2B5EF4-FFF2-40B4-BE49-F238E27FC236}">
                <a16:creationId xmlns:a16="http://schemas.microsoft.com/office/drawing/2014/main" xmlns="" id="{857A2BF6-D560-4349-8425-9051B20334DD}"/>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51072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C0B1A3B1-F5D6-4468-A8AB-2C8836612089}"/>
              </a:ext>
            </a:extLst>
          </p:cNvPr>
          <p:cNvSpPr>
            <a:spLocks noGrp="1"/>
          </p:cNvSpPr>
          <p:nvPr>
            <p:ph type="title"/>
          </p:nvPr>
        </p:nvSpPr>
        <p:spPr/>
        <p:txBody>
          <a:bodyPr/>
          <a:lstStyle/>
          <a:p>
            <a:r>
              <a:rPr lang="en-US" dirty="0"/>
              <a:t>MPCAC Accreditation </a:t>
            </a:r>
          </a:p>
        </p:txBody>
      </p:sp>
      <p:sp>
        <p:nvSpPr>
          <p:cNvPr id="5" name="Content Placeholder 4">
            <a:extLst>
              <a:ext uri="{FF2B5EF4-FFF2-40B4-BE49-F238E27FC236}">
                <a16:creationId xmlns:a16="http://schemas.microsoft.com/office/drawing/2014/main" xmlns="" id="{8B01345F-60DF-48C0-964E-A12DE9CD4074}"/>
              </a:ext>
            </a:extLst>
          </p:cNvPr>
          <p:cNvSpPr>
            <a:spLocks noGrp="1"/>
          </p:cNvSpPr>
          <p:nvPr>
            <p:ph idx="1"/>
          </p:nvPr>
        </p:nvSpPr>
        <p:spPr>
          <a:xfrm>
            <a:off x="1097280" y="1931458"/>
            <a:ext cx="10285096" cy="4450292"/>
          </a:xfrm>
        </p:spPr>
        <p:txBody>
          <a:bodyPr>
            <a:normAutofit/>
          </a:bodyPr>
          <a:lstStyle/>
          <a:p>
            <a:r>
              <a:rPr lang="en-US" sz="2800" b="1" dirty="0"/>
              <a:t>Some Reflections </a:t>
            </a:r>
          </a:p>
          <a:p>
            <a:pPr>
              <a:buFont typeface="Wingdings" panose="05000000000000000000" pitchFamily="2" charset="2"/>
              <a:buChar char="§"/>
            </a:pPr>
            <a:r>
              <a:rPr lang="en-US" sz="2800" dirty="0"/>
              <a:t>  Decision to go all-in  (2013 Counseling Psychologist Special Issue) </a:t>
            </a:r>
          </a:p>
          <a:p>
            <a:pPr>
              <a:buFont typeface="Wingdings" panose="05000000000000000000" pitchFamily="2" charset="2"/>
              <a:buChar char="§"/>
            </a:pPr>
            <a:r>
              <a:rPr lang="en-US" sz="2800" dirty="0"/>
              <a:t>  “Living Room”/ “Spring Cleaning” </a:t>
            </a:r>
          </a:p>
          <a:p>
            <a:pPr>
              <a:buFont typeface="Wingdings" panose="05000000000000000000" pitchFamily="2" charset="2"/>
              <a:buChar char="§"/>
            </a:pPr>
            <a:r>
              <a:rPr lang="en-US" sz="2800" dirty="0"/>
              <a:t>  Maintain Counseling Psychology Identity  </a:t>
            </a:r>
          </a:p>
          <a:p>
            <a:pPr>
              <a:buFont typeface="Wingdings" panose="05000000000000000000" pitchFamily="2" charset="2"/>
              <a:buChar char="§"/>
            </a:pPr>
            <a:r>
              <a:rPr lang="en-US" sz="2800" dirty="0"/>
              <a:t>  Enlivened &amp; strengthened the masters training program and faculty</a:t>
            </a:r>
          </a:p>
          <a:p>
            <a:pPr>
              <a:buFont typeface="Wingdings" panose="05000000000000000000" pitchFamily="2" charset="2"/>
              <a:buChar char="§"/>
            </a:pPr>
            <a:r>
              <a:rPr lang="en-US" sz="2800" dirty="0"/>
              <a:t>  Helping with Admissions </a:t>
            </a:r>
          </a:p>
          <a:p>
            <a:pPr>
              <a:buFont typeface="Wingdings" panose="05000000000000000000" pitchFamily="2" charset="2"/>
              <a:buChar char="§"/>
            </a:pPr>
            <a:r>
              <a:rPr lang="en-US" sz="2800" dirty="0"/>
              <a:t>  Outreach to undergraduate psychology faculty and students </a:t>
            </a:r>
          </a:p>
          <a:p>
            <a:pPr marL="0" indent="0">
              <a:buNone/>
            </a:pPr>
            <a:endParaRPr lang="en-US" dirty="0"/>
          </a:p>
          <a:p>
            <a:endParaRPr lang="en-US" dirty="0"/>
          </a:p>
        </p:txBody>
      </p:sp>
      <p:sp>
        <p:nvSpPr>
          <p:cNvPr id="2" name="Rectangle 1">
            <a:extLst>
              <a:ext uri="{FF2B5EF4-FFF2-40B4-BE49-F238E27FC236}">
                <a16:creationId xmlns:a16="http://schemas.microsoft.com/office/drawing/2014/main" xmlns="" id="{87140F5F-056F-4985-8C46-811D308EC689}"/>
              </a:ext>
            </a:extLst>
          </p:cNvPr>
          <p:cNvSpPr/>
          <p:nvPr/>
        </p:nvSpPr>
        <p:spPr>
          <a:xfrm>
            <a:off x="6858000" y="723900"/>
            <a:ext cx="398145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Viable, inclusive accreditation </a:t>
            </a:r>
          </a:p>
          <a:p>
            <a:r>
              <a:rPr lang="en-US" dirty="0">
                <a:solidFill>
                  <a:schemeClr val="tx1"/>
                </a:solidFill>
                <a:hlinkClick r:id="rId2"/>
              </a:rPr>
              <a:t>http://mpcacaccreditation.org/</a:t>
            </a:r>
            <a:endParaRPr lang="en-US" dirty="0">
              <a:solidFill>
                <a:schemeClr val="tx1"/>
              </a:solidFill>
            </a:endParaRPr>
          </a:p>
        </p:txBody>
      </p:sp>
    </p:spTree>
    <p:extLst>
      <p:ext uri="{BB962C8B-B14F-4D97-AF65-F5344CB8AC3E}">
        <p14:creationId xmlns:p14="http://schemas.microsoft.com/office/powerpoint/2010/main" val="2748231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1D38304B-2315-43A6-80F5-9D0D7B3261EE}"/>
              </a:ext>
            </a:extLst>
          </p:cNvPr>
          <p:cNvSpPr>
            <a:spLocks noGrp="1"/>
          </p:cNvSpPr>
          <p:nvPr>
            <p:ph type="title"/>
          </p:nvPr>
        </p:nvSpPr>
        <p:spPr/>
        <p:txBody>
          <a:bodyPr/>
          <a:lstStyle/>
          <a:p>
            <a:r>
              <a:rPr lang="en-US" dirty="0"/>
              <a:t/>
            </a:r>
            <a:br>
              <a:rPr lang="en-US" dirty="0"/>
            </a:br>
            <a:r>
              <a:rPr lang="en-US" dirty="0"/>
              <a:t>Relationship with </a:t>
            </a:r>
            <a:r>
              <a:rPr lang="en-US" dirty="0" err="1"/>
              <a:t>PsyD</a:t>
            </a:r>
            <a:r>
              <a:rPr lang="en-US" dirty="0"/>
              <a:t> Program (n = 1) </a:t>
            </a:r>
          </a:p>
        </p:txBody>
      </p:sp>
      <p:sp>
        <p:nvSpPr>
          <p:cNvPr id="5" name="Content Placeholder 4">
            <a:extLst>
              <a:ext uri="{FF2B5EF4-FFF2-40B4-BE49-F238E27FC236}">
                <a16:creationId xmlns:a16="http://schemas.microsoft.com/office/drawing/2014/main" xmlns="" id="{E03274BC-2028-4F66-825A-E8AF0E858520}"/>
              </a:ext>
            </a:extLst>
          </p:cNvPr>
          <p:cNvSpPr>
            <a:spLocks noGrp="1"/>
          </p:cNvSpPr>
          <p:nvPr>
            <p:ph idx="1"/>
          </p:nvPr>
        </p:nvSpPr>
        <p:spPr>
          <a:xfrm>
            <a:off x="1097280" y="1845734"/>
            <a:ext cx="10199370" cy="4440766"/>
          </a:xfrm>
        </p:spPr>
        <p:txBody>
          <a:bodyPr/>
          <a:lstStyle/>
          <a:p>
            <a:endParaRPr lang="en-US" dirty="0"/>
          </a:p>
          <a:p>
            <a:r>
              <a:rPr lang="en-US" b="1" u="sng" dirty="0"/>
              <a:t>Created Shared Language, Goals, and Mechanisms </a:t>
            </a:r>
          </a:p>
          <a:p>
            <a:pPr>
              <a:buFont typeface="Wingdings" panose="05000000000000000000" pitchFamily="2" charset="2"/>
              <a:buChar char="§"/>
            </a:pPr>
            <a:r>
              <a:rPr lang="en-US" b="1" dirty="0"/>
              <a:t>  </a:t>
            </a:r>
            <a:r>
              <a:rPr lang="en-US" dirty="0"/>
              <a:t>Accreditation, Annual Evaluations, Standards, Competences, Remediation/Growth Plans, </a:t>
            </a:r>
            <a:r>
              <a:rPr lang="en-US" dirty="0" err="1"/>
              <a:t>etc</a:t>
            </a:r>
            <a:r>
              <a:rPr lang="en-US" dirty="0"/>
              <a:t>… </a:t>
            </a:r>
            <a:endParaRPr lang="en-US" b="1" u="sng" dirty="0"/>
          </a:p>
          <a:p>
            <a:pPr>
              <a:buFont typeface="Wingdings" panose="05000000000000000000" pitchFamily="2" charset="2"/>
              <a:buChar char="§"/>
            </a:pPr>
            <a:r>
              <a:rPr lang="en-US" dirty="0"/>
              <a:t>  Leadership meetings</a:t>
            </a:r>
          </a:p>
          <a:p>
            <a:pPr>
              <a:buFont typeface="Wingdings" panose="05000000000000000000" pitchFamily="2" charset="2"/>
              <a:buChar char="§"/>
            </a:pPr>
            <a:r>
              <a:rPr lang="en-US" dirty="0"/>
              <a:t>  Student Council </a:t>
            </a:r>
          </a:p>
          <a:p>
            <a:pPr>
              <a:buFont typeface="Wingdings" panose="05000000000000000000" pitchFamily="2" charset="2"/>
              <a:buChar char="§"/>
            </a:pPr>
            <a:r>
              <a:rPr lang="en-US" dirty="0"/>
              <a:t>  Alumni Outreach </a:t>
            </a:r>
          </a:p>
          <a:p>
            <a:pPr>
              <a:buFont typeface="Wingdings" panose="05000000000000000000" pitchFamily="2" charset="2"/>
              <a:buChar char="§"/>
            </a:pPr>
            <a:r>
              <a:rPr lang="en-US" dirty="0"/>
              <a:t>  Streamline Curriculum &amp; Handbooks</a:t>
            </a:r>
          </a:p>
          <a:p>
            <a:pPr>
              <a:buFont typeface="Wingdings" panose="05000000000000000000" pitchFamily="2" charset="2"/>
              <a:buChar char="§"/>
            </a:pPr>
            <a:r>
              <a:rPr lang="en-US" dirty="0"/>
              <a:t>  Practicum and assistantship opportunities </a:t>
            </a:r>
          </a:p>
        </p:txBody>
      </p:sp>
    </p:spTree>
    <p:extLst>
      <p:ext uri="{BB962C8B-B14F-4D97-AF65-F5344CB8AC3E}">
        <p14:creationId xmlns:p14="http://schemas.microsoft.com/office/powerpoint/2010/main" val="2668395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414D90-1305-40B0-BDD4-08C02CFAAAC9}"/>
              </a:ext>
            </a:extLst>
          </p:cNvPr>
          <p:cNvSpPr>
            <a:spLocks noGrp="1"/>
          </p:cNvSpPr>
          <p:nvPr>
            <p:ph type="title"/>
          </p:nvPr>
        </p:nvSpPr>
        <p:spPr/>
        <p:txBody>
          <a:bodyPr/>
          <a:lstStyle/>
          <a:p>
            <a:r>
              <a:rPr lang="en-US" dirty="0"/>
              <a:t>Conclusions </a:t>
            </a:r>
          </a:p>
        </p:txBody>
      </p:sp>
      <p:sp>
        <p:nvSpPr>
          <p:cNvPr id="3" name="Content Placeholder 2">
            <a:extLst>
              <a:ext uri="{FF2B5EF4-FFF2-40B4-BE49-F238E27FC236}">
                <a16:creationId xmlns:a16="http://schemas.microsoft.com/office/drawing/2014/main" xmlns="" id="{AD537AED-DFDE-48E7-B1A0-473284016A63}"/>
              </a:ext>
            </a:extLst>
          </p:cNvPr>
          <p:cNvSpPr>
            <a:spLocks noGrp="1"/>
          </p:cNvSpPr>
          <p:nvPr>
            <p:ph sz="half" idx="1"/>
          </p:nvPr>
        </p:nvSpPr>
        <p:spPr>
          <a:xfrm>
            <a:off x="1097280" y="1926167"/>
            <a:ext cx="4937760" cy="4023359"/>
          </a:xfrm>
        </p:spPr>
        <p:txBody>
          <a:bodyPr>
            <a:normAutofit fontScale="92500" lnSpcReduction="10000"/>
          </a:bodyPr>
          <a:lstStyle/>
          <a:p>
            <a:pPr>
              <a:buFont typeface="Wingdings" panose="05000000000000000000" pitchFamily="2" charset="2"/>
              <a:buChar char="§"/>
            </a:pPr>
            <a:r>
              <a:rPr lang="en-US" dirty="0"/>
              <a:t>  We (masters trainees, masters counselors, masters training faculty) have a lot to offer.</a:t>
            </a:r>
          </a:p>
          <a:p>
            <a:pPr marL="0" indent="0">
              <a:buNone/>
            </a:pPr>
            <a:r>
              <a:rPr lang="en-US" dirty="0"/>
              <a:t> </a:t>
            </a:r>
          </a:p>
          <a:p>
            <a:pPr>
              <a:buFont typeface="Wingdings" panose="05000000000000000000" pitchFamily="2" charset="2"/>
              <a:buChar char="§"/>
            </a:pPr>
            <a:r>
              <a:rPr lang="en-US" dirty="0"/>
              <a:t>  Brady-</a:t>
            </a:r>
            <a:r>
              <a:rPr lang="en-US" dirty="0" err="1"/>
              <a:t>Amoon</a:t>
            </a:r>
            <a:r>
              <a:rPr lang="en-US" dirty="0"/>
              <a:t> &amp; Keefe-Cooperman (2017): </a:t>
            </a:r>
          </a:p>
          <a:p>
            <a:pPr marL="0" indent="0">
              <a:buNone/>
            </a:pPr>
            <a:r>
              <a:rPr lang="en-US" dirty="0">
                <a:solidFill>
                  <a:srgbClr val="FF0000"/>
                </a:solidFill>
              </a:rPr>
              <a:t>No evidence to support CACREP-only initiatives, licensure restriction, </a:t>
            </a:r>
            <a:r>
              <a:rPr lang="en-US" dirty="0" err="1">
                <a:solidFill>
                  <a:srgbClr val="FF0000"/>
                </a:solidFill>
              </a:rPr>
              <a:t>etc</a:t>
            </a:r>
            <a:r>
              <a:rPr lang="en-US" dirty="0">
                <a:solidFill>
                  <a:srgbClr val="FF0000"/>
                </a:solidFill>
              </a:rPr>
              <a:t>…</a:t>
            </a:r>
          </a:p>
          <a:p>
            <a:pPr marL="0" indent="0">
              <a:buNone/>
            </a:pPr>
            <a:endParaRPr lang="en-US" dirty="0"/>
          </a:p>
          <a:p>
            <a:pPr>
              <a:buFont typeface="Wingdings" panose="05000000000000000000" pitchFamily="2" charset="2"/>
              <a:buChar char="§"/>
            </a:pPr>
            <a:r>
              <a:rPr lang="en-US" dirty="0"/>
              <a:t>  Gaining momentum. Don’t believe it is too late.  </a:t>
            </a:r>
          </a:p>
          <a:p>
            <a:pPr>
              <a:buFont typeface="Wingdings" panose="05000000000000000000" pitchFamily="2" charset="2"/>
              <a:buChar char="§"/>
            </a:pPr>
            <a:endParaRPr lang="en-US" dirty="0"/>
          </a:p>
          <a:p>
            <a:pPr>
              <a:buFont typeface="Wingdings" panose="05000000000000000000" pitchFamily="2" charset="2"/>
              <a:buChar char="§"/>
            </a:pPr>
            <a:r>
              <a:rPr lang="en-US" dirty="0"/>
              <a:t>  Increase collaboration with relevant stakeholders  to create a cohesive network. </a:t>
            </a:r>
          </a:p>
        </p:txBody>
      </p:sp>
      <p:graphicFrame>
        <p:nvGraphicFramePr>
          <p:cNvPr id="6" name="Diagram 5">
            <a:extLst>
              <a:ext uri="{FF2B5EF4-FFF2-40B4-BE49-F238E27FC236}">
                <a16:creationId xmlns:a16="http://schemas.microsoft.com/office/drawing/2014/main" xmlns="" id="{645C1043-E554-46A2-8A7C-E6BC048C0503}"/>
              </a:ext>
            </a:extLst>
          </p:cNvPr>
          <p:cNvGraphicFramePr/>
          <p:nvPr>
            <p:extLst>
              <p:ext uri="{D42A27DB-BD31-4B8C-83A1-F6EECF244321}">
                <p14:modId xmlns:p14="http://schemas.microsoft.com/office/powerpoint/2010/main" val="3481700766"/>
              </p:ext>
            </p:extLst>
          </p:nvPr>
        </p:nvGraphicFramePr>
        <p:xfrm>
          <a:off x="4533900" y="466725"/>
          <a:ext cx="8607425" cy="5671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7690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70576BF-ED40-43D4-B210-02BF31A3231F}"/>
              </a:ext>
            </a:extLst>
          </p:cNvPr>
          <p:cNvSpPr>
            <a:spLocks noGrp="1"/>
          </p:cNvSpPr>
          <p:nvPr>
            <p:ph type="title"/>
          </p:nvPr>
        </p:nvSpPr>
        <p:spPr/>
        <p:txBody>
          <a:bodyPr/>
          <a:lstStyle/>
          <a:p>
            <a:r>
              <a:rPr lang="en-US" dirty="0"/>
              <a:t>Professional Identity</a:t>
            </a:r>
          </a:p>
        </p:txBody>
      </p:sp>
      <p:sp>
        <p:nvSpPr>
          <p:cNvPr id="5" name="Text Placeholder 4">
            <a:extLst>
              <a:ext uri="{FF2B5EF4-FFF2-40B4-BE49-F238E27FC236}">
                <a16:creationId xmlns:a16="http://schemas.microsoft.com/office/drawing/2014/main" xmlns="" id="{25DD3E52-D7BE-45AF-8C72-87EE6944D7E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93972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707D865A-B8CA-4B81-BA0D-25C0C18B3BD8}"/>
              </a:ext>
            </a:extLst>
          </p:cNvPr>
          <p:cNvSpPr>
            <a:spLocks noGrp="1"/>
          </p:cNvSpPr>
          <p:nvPr>
            <p:ph type="title"/>
          </p:nvPr>
        </p:nvSpPr>
        <p:spPr/>
        <p:txBody>
          <a:bodyPr/>
          <a:lstStyle/>
          <a:p>
            <a:pPr algn="ctr"/>
            <a:r>
              <a:rPr lang="en-US" dirty="0"/>
              <a:t> Counseling Psychology Roots &amp; Values</a:t>
            </a:r>
          </a:p>
        </p:txBody>
      </p:sp>
      <p:sp>
        <p:nvSpPr>
          <p:cNvPr id="5" name="Content Placeholder 4">
            <a:extLst>
              <a:ext uri="{FF2B5EF4-FFF2-40B4-BE49-F238E27FC236}">
                <a16:creationId xmlns:a16="http://schemas.microsoft.com/office/drawing/2014/main" xmlns="" id="{2968A5CE-B695-4053-A6E0-CD67C03D0868}"/>
              </a:ext>
            </a:extLst>
          </p:cNvPr>
          <p:cNvSpPr>
            <a:spLocks noGrp="1"/>
          </p:cNvSpPr>
          <p:nvPr>
            <p:ph sz="half" idx="1"/>
          </p:nvPr>
        </p:nvSpPr>
        <p:spPr>
          <a:xfrm>
            <a:off x="1097279" y="1845734"/>
            <a:ext cx="5120639" cy="4444366"/>
          </a:xfrm>
        </p:spPr>
        <p:txBody>
          <a:bodyPr>
            <a:normAutofit fontScale="55000" lnSpcReduction="20000"/>
          </a:bodyPr>
          <a:lstStyle/>
          <a:p>
            <a:endParaRPr lang="en-US" sz="3200" dirty="0">
              <a:solidFill>
                <a:srgbClr val="FF0000"/>
              </a:solidFill>
            </a:endParaRPr>
          </a:p>
          <a:p>
            <a:r>
              <a:rPr lang="en-US" sz="4400" dirty="0">
                <a:solidFill>
                  <a:srgbClr val="FF0000"/>
                </a:solidFill>
              </a:rPr>
              <a:t>Vocational </a:t>
            </a:r>
          </a:p>
          <a:p>
            <a:endParaRPr lang="en-US" sz="4400" dirty="0">
              <a:solidFill>
                <a:srgbClr val="FF0000"/>
              </a:solidFill>
            </a:endParaRPr>
          </a:p>
          <a:p>
            <a:r>
              <a:rPr lang="en-US" sz="4400" dirty="0">
                <a:solidFill>
                  <a:srgbClr val="FF0000"/>
                </a:solidFill>
              </a:rPr>
              <a:t>Multicultural Competence</a:t>
            </a:r>
          </a:p>
          <a:p>
            <a:endParaRPr lang="en-US" sz="4400" dirty="0">
              <a:solidFill>
                <a:srgbClr val="FF0000"/>
              </a:solidFill>
            </a:endParaRPr>
          </a:p>
          <a:p>
            <a:r>
              <a:rPr lang="en-US" sz="4400" dirty="0">
                <a:solidFill>
                  <a:srgbClr val="FF0000"/>
                </a:solidFill>
              </a:rPr>
              <a:t>Social Justice &amp; Advocacy </a:t>
            </a:r>
          </a:p>
          <a:p>
            <a:endParaRPr lang="en-US" sz="4400" dirty="0">
              <a:solidFill>
                <a:srgbClr val="FF0000"/>
              </a:solidFill>
            </a:endParaRPr>
          </a:p>
          <a:p>
            <a:r>
              <a:rPr lang="en-US" sz="4400" dirty="0">
                <a:solidFill>
                  <a:srgbClr val="FF0000"/>
                </a:solidFill>
              </a:rPr>
              <a:t>Individual Differences</a:t>
            </a:r>
          </a:p>
          <a:p>
            <a:endParaRPr lang="en-US" sz="4400" dirty="0">
              <a:solidFill>
                <a:srgbClr val="FF0000"/>
              </a:solidFill>
            </a:endParaRPr>
          </a:p>
          <a:p>
            <a:r>
              <a:rPr lang="en-US" sz="4400" dirty="0">
                <a:solidFill>
                  <a:srgbClr val="FF0000"/>
                </a:solidFill>
              </a:rPr>
              <a:t>Developmental Perspectives </a:t>
            </a:r>
          </a:p>
          <a:p>
            <a:endParaRPr lang="en-US" dirty="0"/>
          </a:p>
        </p:txBody>
      </p:sp>
      <p:sp>
        <p:nvSpPr>
          <p:cNvPr id="9" name="Content Placeholder 8">
            <a:extLst>
              <a:ext uri="{FF2B5EF4-FFF2-40B4-BE49-F238E27FC236}">
                <a16:creationId xmlns:a16="http://schemas.microsoft.com/office/drawing/2014/main" xmlns="" id="{02B87761-AD78-4B0F-8B70-F02099931FFF}"/>
              </a:ext>
            </a:extLst>
          </p:cNvPr>
          <p:cNvSpPr>
            <a:spLocks noGrp="1"/>
          </p:cNvSpPr>
          <p:nvPr>
            <p:ph sz="half" idx="2"/>
          </p:nvPr>
        </p:nvSpPr>
        <p:spPr>
          <a:xfrm>
            <a:off x="6217919" y="1845734"/>
            <a:ext cx="5307332" cy="4444366"/>
          </a:xfrm>
        </p:spPr>
        <p:txBody>
          <a:bodyPr>
            <a:normAutofit fontScale="55000" lnSpcReduction="20000"/>
          </a:bodyPr>
          <a:lstStyle/>
          <a:p>
            <a:endParaRPr lang="en-US" sz="3200" dirty="0">
              <a:solidFill>
                <a:srgbClr val="FF0000"/>
              </a:solidFill>
            </a:endParaRPr>
          </a:p>
          <a:p>
            <a:r>
              <a:rPr lang="en-US" sz="3800" dirty="0">
                <a:solidFill>
                  <a:srgbClr val="FF0000"/>
                </a:solidFill>
              </a:rPr>
              <a:t>Prevention &amp; Outreach </a:t>
            </a:r>
          </a:p>
          <a:p>
            <a:endParaRPr lang="en-US" sz="3800" dirty="0">
              <a:solidFill>
                <a:srgbClr val="FF0000"/>
              </a:solidFill>
            </a:endParaRPr>
          </a:p>
          <a:p>
            <a:r>
              <a:rPr lang="en-US" sz="3800" dirty="0">
                <a:solidFill>
                  <a:srgbClr val="FF0000"/>
                </a:solidFill>
              </a:rPr>
              <a:t>Brief Interventions </a:t>
            </a:r>
          </a:p>
          <a:p>
            <a:endParaRPr lang="en-US" sz="3800" dirty="0">
              <a:solidFill>
                <a:srgbClr val="FF0000"/>
              </a:solidFill>
            </a:endParaRPr>
          </a:p>
          <a:p>
            <a:r>
              <a:rPr lang="en-US" sz="3800" dirty="0">
                <a:solidFill>
                  <a:srgbClr val="FF0000"/>
                </a:solidFill>
              </a:rPr>
              <a:t>Strength-Based </a:t>
            </a:r>
          </a:p>
          <a:p>
            <a:endParaRPr lang="en-US" sz="3800" dirty="0">
              <a:solidFill>
                <a:srgbClr val="FF0000"/>
              </a:solidFill>
            </a:endParaRPr>
          </a:p>
          <a:p>
            <a:r>
              <a:rPr lang="en-US" sz="3800" dirty="0">
                <a:solidFill>
                  <a:srgbClr val="FF0000"/>
                </a:solidFill>
              </a:rPr>
              <a:t>Person-Environment Interactions</a:t>
            </a:r>
          </a:p>
          <a:p>
            <a:endParaRPr lang="en-US" sz="3800" dirty="0">
              <a:highlight>
                <a:srgbClr val="FFFF00"/>
              </a:highlight>
            </a:endParaRPr>
          </a:p>
          <a:p>
            <a:pPr marL="0" indent="0">
              <a:buNone/>
            </a:pPr>
            <a:endParaRPr lang="en-US" sz="3800" dirty="0"/>
          </a:p>
          <a:p>
            <a:r>
              <a:rPr lang="en-US" sz="3800" dirty="0"/>
              <a:t>http://www.div17.org/</a:t>
            </a:r>
            <a:r>
              <a:rPr lang="en-US" sz="3800" dirty="0">
                <a:highlight>
                  <a:srgbClr val="FFFF00"/>
                </a:highlight>
              </a:rPr>
              <a:t> </a:t>
            </a:r>
          </a:p>
          <a:p>
            <a:endParaRPr lang="en-US" dirty="0">
              <a:highlight>
                <a:srgbClr val="FFFF00"/>
              </a:highlight>
            </a:endParaRPr>
          </a:p>
          <a:p>
            <a:endParaRPr lang="en-US" dirty="0">
              <a:highlight>
                <a:srgbClr val="FFFF00"/>
              </a:highlight>
            </a:endParaRPr>
          </a:p>
          <a:p>
            <a:endParaRPr lang="en-US" dirty="0">
              <a:highlight>
                <a:srgbClr val="FFFF00"/>
              </a:highlight>
            </a:endParaRPr>
          </a:p>
          <a:p>
            <a:endParaRPr lang="en-US" dirty="0">
              <a:highlight>
                <a:srgbClr val="FFFF00"/>
              </a:highlight>
            </a:endParaRPr>
          </a:p>
          <a:p>
            <a:endParaRPr lang="en-US" dirty="0"/>
          </a:p>
        </p:txBody>
      </p:sp>
      <p:pic>
        <p:nvPicPr>
          <p:cNvPr id="3" name="Picture 2">
            <a:extLst>
              <a:ext uri="{FF2B5EF4-FFF2-40B4-BE49-F238E27FC236}">
                <a16:creationId xmlns:a16="http://schemas.microsoft.com/office/drawing/2014/main" xmlns="" id="{CA442601-C143-4BD4-994A-E2925C594725}"/>
              </a:ext>
            </a:extLst>
          </p:cNvPr>
          <p:cNvPicPr>
            <a:picLocks noChangeAspect="1"/>
          </p:cNvPicPr>
          <p:nvPr/>
        </p:nvPicPr>
        <p:blipFill>
          <a:blip r:embed="rId2"/>
          <a:stretch>
            <a:fillRect/>
          </a:stretch>
        </p:blipFill>
        <p:spPr>
          <a:xfrm>
            <a:off x="10828020" y="178229"/>
            <a:ext cx="1143000" cy="1447800"/>
          </a:xfrm>
          <a:prstGeom prst="rect">
            <a:avLst/>
          </a:prstGeom>
        </p:spPr>
      </p:pic>
      <p:pic>
        <p:nvPicPr>
          <p:cNvPr id="7" name="Picture 6" descr="A drawing of a face&#10;&#10;Description generated with high confidence">
            <a:extLst>
              <a:ext uri="{FF2B5EF4-FFF2-40B4-BE49-F238E27FC236}">
                <a16:creationId xmlns:a16="http://schemas.microsoft.com/office/drawing/2014/main" xmlns="" id="{E076AA5E-8D0A-45D4-A226-39DD2DDE1C3B}"/>
              </a:ext>
            </a:extLst>
          </p:cNvPr>
          <p:cNvPicPr>
            <a:picLocks noChangeAspect="1"/>
          </p:cNvPicPr>
          <p:nvPr/>
        </p:nvPicPr>
        <p:blipFill>
          <a:blip r:embed="rId3"/>
          <a:stretch>
            <a:fillRect/>
          </a:stretch>
        </p:blipFill>
        <p:spPr>
          <a:xfrm>
            <a:off x="66676" y="178229"/>
            <a:ext cx="1596639" cy="1447800"/>
          </a:xfrm>
          <a:prstGeom prst="rect">
            <a:avLst/>
          </a:prstGeom>
        </p:spPr>
      </p:pic>
      <p:pic>
        <p:nvPicPr>
          <p:cNvPr id="10" name="Picture 9">
            <a:extLst>
              <a:ext uri="{FF2B5EF4-FFF2-40B4-BE49-F238E27FC236}">
                <a16:creationId xmlns:a16="http://schemas.microsoft.com/office/drawing/2014/main" xmlns="" id="{1EBA7D1B-A794-49E7-8DC7-CC9E50B819DB}"/>
              </a:ext>
            </a:extLst>
          </p:cNvPr>
          <p:cNvPicPr>
            <a:picLocks noChangeAspect="1"/>
          </p:cNvPicPr>
          <p:nvPr/>
        </p:nvPicPr>
        <p:blipFill>
          <a:blip r:embed="rId4"/>
          <a:stretch>
            <a:fillRect/>
          </a:stretch>
        </p:blipFill>
        <p:spPr>
          <a:xfrm>
            <a:off x="4629150" y="178229"/>
            <a:ext cx="1943100" cy="533400"/>
          </a:xfrm>
          <a:prstGeom prst="rect">
            <a:avLst/>
          </a:prstGeom>
        </p:spPr>
      </p:pic>
    </p:spTree>
    <p:extLst>
      <p:ext uri="{BB962C8B-B14F-4D97-AF65-F5344CB8AC3E}">
        <p14:creationId xmlns:p14="http://schemas.microsoft.com/office/powerpoint/2010/main" val="1984851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CD9AE0-AB2E-4337-9164-AF36BE5307DE}"/>
              </a:ext>
            </a:extLst>
          </p:cNvPr>
          <p:cNvSpPr>
            <a:spLocks noGrp="1"/>
          </p:cNvSpPr>
          <p:nvPr>
            <p:ph type="title"/>
          </p:nvPr>
        </p:nvSpPr>
        <p:spPr/>
        <p:txBody>
          <a:bodyPr/>
          <a:lstStyle/>
          <a:p>
            <a:r>
              <a:rPr lang="en-US" dirty="0"/>
              <a:t>Counseling Psychology v Other Fields </a:t>
            </a:r>
          </a:p>
        </p:txBody>
      </p:sp>
      <p:sp>
        <p:nvSpPr>
          <p:cNvPr id="3" name="Content Placeholder 2">
            <a:extLst>
              <a:ext uri="{FF2B5EF4-FFF2-40B4-BE49-F238E27FC236}">
                <a16:creationId xmlns:a16="http://schemas.microsoft.com/office/drawing/2014/main" xmlns="" id="{DED0FA30-40EF-4D43-85C8-2CA8F9EBC3B9}"/>
              </a:ext>
            </a:extLst>
          </p:cNvPr>
          <p:cNvSpPr>
            <a:spLocks noGrp="1"/>
          </p:cNvSpPr>
          <p:nvPr>
            <p:ph idx="1"/>
          </p:nvPr>
        </p:nvSpPr>
        <p:spPr>
          <a:xfrm>
            <a:off x="1057275" y="1845734"/>
            <a:ext cx="10098405" cy="4023360"/>
          </a:xfrm>
        </p:spPr>
        <p:txBody>
          <a:bodyPr/>
          <a:lstStyle/>
          <a:p>
            <a:endParaRPr lang="en-US" dirty="0"/>
          </a:p>
          <a:p>
            <a:endParaRPr lang="en-US" dirty="0"/>
          </a:p>
          <a:p>
            <a:endParaRPr lang="en-US" dirty="0"/>
          </a:p>
          <a:p>
            <a:endParaRPr lang="en-US" dirty="0"/>
          </a:p>
          <a:p>
            <a:r>
              <a:rPr lang="en-US" dirty="0"/>
              <a:t>Counseling Psychology v Clinical Psychology </a:t>
            </a:r>
          </a:p>
          <a:p>
            <a:endParaRPr lang="en-US" dirty="0"/>
          </a:p>
        </p:txBody>
      </p:sp>
      <p:sp>
        <p:nvSpPr>
          <p:cNvPr id="4" name="Rectangle 3">
            <a:extLst>
              <a:ext uri="{FF2B5EF4-FFF2-40B4-BE49-F238E27FC236}">
                <a16:creationId xmlns:a16="http://schemas.microsoft.com/office/drawing/2014/main" xmlns="" id="{E559D185-6896-4109-ACB0-4A327BFACEDD}"/>
              </a:ext>
            </a:extLst>
          </p:cNvPr>
          <p:cNvSpPr/>
          <p:nvPr/>
        </p:nvSpPr>
        <p:spPr>
          <a:xfrm>
            <a:off x="5953124" y="2524125"/>
            <a:ext cx="5295901" cy="25198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t>The guiding viewpoints of clinical psychologists and counseling psychologists are clearly different, and those viewpoints are central to how members of each field shape their research, their consultation, and their therapeutic work.</a:t>
            </a:r>
          </a:p>
          <a:p>
            <a:pPr algn="ctr"/>
            <a:endParaRPr lang="en-US" i="1" dirty="0"/>
          </a:p>
          <a:p>
            <a:pPr marL="285750" indent="-285750" algn="ctr">
              <a:buFontTx/>
              <a:buChar char="-"/>
            </a:pPr>
            <a:r>
              <a:rPr lang="en-US" dirty="0"/>
              <a:t>Dr. Sharon Bowman </a:t>
            </a:r>
          </a:p>
          <a:p>
            <a:pPr algn="ctr"/>
            <a:r>
              <a:rPr lang="en-US" dirty="0"/>
              <a:t>www.psyccritiquesblog.apa 2013 </a:t>
            </a:r>
          </a:p>
        </p:txBody>
      </p:sp>
    </p:spTree>
    <p:extLst>
      <p:ext uri="{BB962C8B-B14F-4D97-AF65-F5344CB8AC3E}">
        <p14:creationId xmlns:p14="http://schemas.microsoft.com/office/powerpoint/2010/main" val="510721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543A0D-1FB1-4382-B00F-48504E605537}"/>
              </a:ext>
            </a:extLst>
          </p:cNvPr>
          <p:cNvSpPr>
            <a:spLocks noGrp="1"/>
          </p:cNvSpPr>
          <p:nvPr>
            <p:ph type="title"/>
          </p:nvPr>
        </p:nvSpPr>
        <p:spPr>
          <a:xfrm>
            <a:off x="323850" y="286603"/>
            <a:ext cx="11601449" cy="1084997"/>
          </a:xfrm>
        </p:spPr>
        <p:txBody>
          <a:bodyPr>
            <a:normAutofit/>
          </a:bodyPr>
          <a:lstStyle/>
          <a:p>
            <a:r>
              <a:rPr lang="en-US" sz="4400" dirty="0"/>
              <a:t>Counseling Psychology and Counseling </a:t>
            </a:r>
            <a:r>
              <a:rPr lang="en-US" sz="4400" i="1" dirty="0"/>
              <a:t>as Separate</a:t>
            </a:r>
            <a:r>
              <a:rPr lang="en-US" sz="4400" dirty="0"/>
              <a:t>? </a:t>
            </a:r>
          </a:p>
        </p:txBody>
      </p:sp>
      <p:sp>
        <p:nvSpPr>
          <p:cNvPr id="3" name="Content Placeholder 2">
            <a:extLst>
              <a:ext uri="{FF2B5EF4-FFF2-40B4-BE49-F238E27FC236}">
                <a16:creationId xmlns:a16="http://schemas.microsoft.com/office/drawing/2014/main" xmlns="" id="{70F1F84D-91FE-48E7-A63A-54A9CC590240}"/>
              </a:ext>
            </a:extLst>
          </p:cNvPr>
          <p:cNvSpPr>
            <a:spLocks noGrp="1"/>
          </p:cNvSpPr>
          <p:nvPr>
            <p:ph idx="1"/>
          </p:nvPr>
        </p:nvSpPr>
        <p:spPr/>
        <p:txBody>
          <a:bodyPr/>
          <a:lstStyle/>
          <a:p>
            <a:pPr>
              <a:lnSpc>
                <a:spcPct val="100000"/>
              </a:lnSpc>
              <a:spcBef>
                <a:spcPts val="0"/>
              </a:spcBef>
              <a:spcAft>
                <a:spcPts val="0"/>
              </a:spcAft>
            </a:pPr>
            <a:endParaRPr lang="en-US" sz="1600" dirty="0">
              <a:solidFill>
                <a:schemeClr val="tx1"/>
              </a:solidFill>
            </a:endParaRPr>
          </a:p>
          <a:p>
            <a:pPr>
              <a:lnSpc>
                <a:spcPct val="100000"/>
              </a:lnSpc>
              <a:spcBef>
                <a:spcPts val="0"/>
              </a:spcBef>
              <a:spcAft>
                <a:spcPts val="0"/>
              </a:spcAft>
            </a:pPr>
            <a:r>
              <a:rPr lang="en-US" dirty="0">
                <a:solidFill>
                  <a:schemeClr val="tx1"/>
                </a:solidFill>
              </a:rPr>
              <a:t>In 1997, ACA defined </a:t>
            </a:r>
            <a:r>
              <a:rPr lang="en-US" i="1" dirty="0">
                <a:solidFill>
                  <a:schemeClr val="tx1"/>
                </a:solidFill>
              </a:rPr>
              <a:t>professional counseling </a:t>
            </a:r>
            <a:r>
              <a:rPr lang="en-US" dirty="0">
                <a:solidFill>
                  <a:schemeClr val="tx1"/>
                </a:solidFill>
              </a:rPr>
              <a:t>as “the application of mental health, </a:t>
            </a:r>
            <a:r>
              <a:rPr lang="en-US" i="1" dirty="0">
                <a:solidFill>
                  <a:srgbClr val="FF0000"/>
                </a:solidFill>
              </a:rPr>
              <a:t>psychological</a:t>
            </a:r>
            <a:r>
              <a:rPr lang="en-US" dirty="0">
                <a:solidFill>
                  <a:schemeClr val="tx1"/>
                </a:solidFill>
              </a:rPr>
              <a:t>, or human development principles.” </a:t>
            </a:r>
          </a:p>
          <a:p>
            <a:pPr>
              <a:lnSpc>
                <a:spcPct val="100000"/>
              </a:lnSpc>
              <a:spcBef>
                <a:spcPts val="0"/>
              </a:spcBef>
              <a:spcAft>
                <a:spcPts val="0"/>
              </a:spcAft>
            </a:pPr>
            <a:endParaRPr lang="en-US" dirty="0">
              <a:solidFill>
                <a:schemeClr val="tx1"/>
              </a:solidFill>
            </a:endParaRPr>
          </a:p>
          <a:p>
            <a:pPr>
              <a:lnSpc>
                <a:spcPct val="100000"/>
              </a:lnSpc>
              <a:spcBef>
                <a:spcPts val="0"/>
              </a:spcBef>
              <a:spcAft>
                <a:spcPts val="0"/>
              </a:spcAft>
            </a:pPr>
            <a:r>
              <a:rPr lang="en-US" dirty="0">
                <a:solidFill>
                  <a:schemeClr val="tx1"/>
                </a:solidFill>
              </a:rPr>
              <a:t>In 2010, ACA adopted a new definition of counseling as: “a professional relationship</a:t>
            </a:r>
          </a:p>
          <a:p>
            <a:pPr>
              <a:lnSpc>
                <a:spcPct val="100000"/>
              </a:lnSpc>
              <a:spcBef>
                <a:spcPts val="0"/>
              </a:spcBef>
              <a:spcAft>
                <a:spcPts val="0"/>
              </a:spcAft>
            </a:pPr>
            <a:r>
              <a:rPr lang="en-US" dirty="0">
                <a:solidFill>
                  <a:schemeClr val="tx1"/>
                </a:solidFill>
              </a:rPr>
              <a:t>that empowers diverse individuals, families, and groups to accomplish mental health, wellness, education, and career goals.” </a:t>
            </a:r>
          </a:p>
          <a:p>
            <a:pPr marL="0" indent="0">
              <a:buNone/>
            </a:pPr>
            <a:endParaRPr lang="en-US" dirty="0">
              <a:highlight>
                <a:srgbClr val="FFFF00"/>
              </a:highlight>
            </a:endParaRPr>
          </a:p>
        </p:txBody>
      </p:sp>
      <p:graphicFrame>
        <p:nvGraphicFramePr>
          <p:cNvPr id="6" name="Table 5">
            <a:extLst>
              <a:ext uri="{FF2B5EF4-FFF2-40B4-BE49-F238E27FC236}">
                <a16:creationId xmlns:a16="http://schemas.microsoft.com/office/drawing/2014/main" xmlns="" id="{7417C0BB-0647-4D18-A2A6-BDBCC5BB8713}"/>
              </a:ext>
            </a:extLst>
          </p:cNvPr>
          <p:cNvGraphicFramePr>
            <a:graphicFrameLocks noGrp="1"/>
          </p:cNvGraphicFramePr>
          <p:nvPr>
            <p:extLst>
              <p:ext uri="{D42A27DB-BD31-4B8C-83A1-F6EECF244321}">
                <p14:modId xmlns:p14="http://schemas.microsoft.com/office/powerpoint/2010/main" val="1299879457"/>
              </p:ext>
            </p:extLst>
          </p:nvPr>
        </p:nvGraphicFramePr>
        <p:xfrm>
          <a:off x="2297430" y="4392931"/>
          <a:ext cx="7827645" cy="1798319"/>
        </p:xfrm>
        <a:graphic>
          <a:graphicData uri="http://schemas.openxmlformats.org/drawingml/2006/table">
            <a:tbl>
              <a:tblPr firstRow="1" bandRow="1">
                <a:tableStyleId>{5C22544A-7EE6-4342-B048-85BDC9FD1C3A}</a:tableStyleId>
              </a:tblPr>
              <a:tblGrid>
                <a:gridCol w="7827645">
                  <a:extLst>
                    <a:ext uri="{9D8B030D-6E8A-4147-A177-3AD203B41FA5}">
                      <a16:colId xmlns:a16="http://schemas.microsoft.com/office/drawing/2014/main" xmlns="" val="2999578738"/>
                    </a:ext>
                  </a:extLst>
                </a:gridCol>
              </a:tblGrid>
              <a:tr h="962025">
                <a:tc>
                  <a:txBody>
                    <a:bodyPr/>
                    <a:lstStyle/>
                    <a:p>
                      <a:pPr marL="0" indent="0">
                        <a:buNone/>
                      </a:pPr>
                      <a:r>
                        <a:rPr lang="en-US" sz="2800" i="1" dirty="0">
                          <a:solidFill>
                            <a:srgbClr val="077915"/>
                          </a:solidFill>
                        </a:rPr>
                        <a:t>Counseling and psychology are now separate fields. Therefore, we are creating a new school of counseling and a school of psychology. </a:t>
                      </a:r>
                    </a:p>
                    <a:p>
                      <a:pPr marL="0" indent="0">
                        <a:buNone/>
                      </a:pPr>
                      <a:r>
                        <a:rPr lang="en-US" sz="2800" dirty="0">
                          <a:solidFill>
                            <a:srgbClr val="077915"/>
                          </a:solidFill>
                        </a:rPr>
                        <a:t>- University President in 2016 </a:t>
                      </a:r>
                      <a:r>
                        <a:rPr lang="en-US" sz="2000" dirty="0">
                          <a:solidFill>
                            <a:srgbClr val="077915"/>
                          </a:solidFill>
                        </a:rPr>
                        <a:t>(quote is paraphrased)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295901643"/>
                  </a:ext>
                </a:extLst>
              </a:tr>
            </a:tbl>
          </a:graphicData>
        </a:graphic>
      </p:graphicFrame>
    </p:spTree>
    <p:extLst>
      <p:ext uri="{BB962C8B-B14F-4D97-AF65-F5344CB8AC3E}">
        <p14:creationId xmlns:p14="http://schemas.microsoft.com/office/powerpoint/2010/main" val="1151784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65864C-ABE2-4915-B540-23F64268DD96}"/>
              </a:ext>
            </a:extLst>
          </p:cNvPr>
          <p:cNvSpPr>
            <a:spLocks noGrp="1"/>
          </p:cNvSpPr>
          <p:nvPr>
            <p:ph type="title"/>
          </p:nvPr>
        </p:nvSpPr>
        <p:spPr/>
        <p:txBody>
          <a:bodyPr/>
          <a:lstStyle/>
          <a:p>
            <a:pPr algn="ctr"/>
            <a:r>
              <a:rPr lang="en-US" b="1" dirty="0"/>
              <a:t>Related Challenges </a:t>
            </a:r>
          </a:p>
        </p:txBody>
      </p:sp>
      <p:sp>
        <p:nvSpPr>
          <p:cNvPr id="3" name="Content Placeholder 2">
            <a:extLst>
              <a:ext uri="{FF2B5EF4-FFF2-40B4-BE49-F238E27FC236}">
                <a16:creationId xmlns:a16="http://schemas.microsoft.com/office/drawing/2014/main" xmlns="" id="{08D9AC0D-E9E9-4B62-81FA-6015926F0785}"/>
              </a:ext>
            </a:extLst>
          </p:cNvPr>
          <p:cNvSpPr>
            <a:spLocks noGrp="1"/>
          </p:cNvSpPr>
          <p:nvPr>
            <p:ph idx="1"/>
          </p:nvPr>
        </p:nvSpPr>
        <p:spPr/>
        <p:txBody>
          <a:bodyPr/>
          <a:lstStyle/>
          <a:p>
            <a:endParaRPr lang="en-US" dirty="0"/>
          </a:p>
          <a:p>
            <a:endParaRPr lang="en-US" dirty="0"/>
          </a:p>
        </p:txBody>
      </p:sp>
      <p:graphicFrame>
        <p:nvGraphicFramePr>
          <p:cNvPr id="7" name="Diagram 6">
            <a:extLst>
              <a:ext uri="{FF2B5EF4-FFF2-40B4-BE49-F238E27FC236}">
                <a16:creationId xmlns:a16="http://schemas.microsoft.com/office/drawing/2014/main" xmlns="" id="{1F7EC18E-F559-41F9-AEE6-9A73EC380936}"/>
              </a:ext>
            </a:extLst>
          </p:cNvPr>
          <p:cNvGraphicFramePr/>
          <p:nvPr>
            <p:extLst>
              <p:ext uri="{D42A27DB-BD31-4B8C-83A1-F6EECF244321}">
                <p14:modId xmlns:p14="http://schemas.microsoft.com/office/powerpoint/2010/main" val="561802380"/>
              </p:ext>
            </p:extLst>
          </p:nvPr>
        </p:nvGraphicFramePr>
        <p:xfrm>
          <a:off x="866775" y="1737360"/>
          <a:ext cx="10363200" cy="4587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0214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A picture containing table, furniture&#10;&#10;Description generated with high confidence">
            <a:extLst>
              <a:ext uri="{FF2B5EF4-FFF2-40B4-BE49-F238E27FC236}">
                <a16:creationId xmlns:a16="http://schemas.microsoft.com/office/drawing/2014/main" xmlns="" id="{88039ABA-19A6-4A7C-9EE4-15F69B736E0E}"/>
              </a:ext>
            </a:extLst>
          </p:cNvPr>
          <p:cNvPicPr>
            <a:picLocks noGrp="1" noChangeAspect="1"/>
          </p:cNvPicPr>
          <p:nvPr>
            <p:ph idx="1"/>
          </p:nvPr>
        </p:nvPicPr>
        <p:blipFill>
          <a:blip r:embed="rId2"/>
          <a:stretch>
            <a:fillRect/>
          </a:stretch>
        </p:blipFill>
        <p:spPr>
          <a:xfrm>
            <a:off x="1647825" y="2847975"/>
            <a:ext cx="3276599" cy="3400425"/>
          </a:xfrm>
        </p:spPr>
      </p:pic>
      <p:sp>
        <p:nvSpPr>
          <p:cNvPr id="11" name="Speech Bubble: Oval 10">
            <a:extLst>
              <a:ext uri="{FF2B5EF4-FFF2-40B4-BE49-F238E27FC236}">
                <a16:creationId xmlns:a16="http://schemas.microsoft.com/office/drawing/2014/main" xmlns="" id="{F5B7D7B3-9FC7-45FA-8E82-747FE9E336F8}"/>
              </a:ext>
            </a:extLst>
          </p:cNvPr>
          <p:cNvSpPr/>
          <p:nvPr/>
        </p:nvSpPr>
        <p:spPr>
          <a:xfrm>
            <a:off x="2660813" y="200025"/>
            <a:ext cx="5759287" cy="28194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Who Knew it Would be So Hard to Help People</a:t>
            </a:r>
            <a:r>
              <a:rPr lang="en-US" sz="2800" dirty="0"/>
              <a:t>?</a:t>
            </a:r>
          </a:p>
          <a:p>
            <a:pPr algn="ctr"/>
            <a:endParaRPr lang="en-US" dirty="0"/>
          </a:p>
        </p:txBody>
      </p:sp>
    </p:spTree>
    <p:extLst>
      <p:ext uri="{BB962C8B-B14F-4D97-AF65-F5344CB8AC3E}">
        <p14:creationId xmlns:p14="http://schemas.microsoft.com/office/powerpoint/2010/main" val="2602669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7518DA-A669-4F8E-A942-D13AA404366A}"/>
              </a:ext>
            </a:extLst>
          </p:cNvPr>
          <p:cNvSpPr>
            <a:spLocks noGrp="1"/>
          </p:cNvSpPr>
          <p:nvPr>
            <p:ph type="title"/>
          </p:nvPr>
        </p:nvSpPr>
        <p:spPr/>
        <p:txBody>
          <a:bodyPr>
            <a:normAutofit/>
          </a:bodyPr>
          <a:lstStyle/>
          <a:p>
            <a:r>
              <a:rPr lang="en-US" b="1" u="sng" dirty="0">
                <a:solidFill>
                  <a:schemeClr val="tx1"/>
                </a:solidFill>
                <a:hlinkClick r:id="rId2"/>
              </a:rPr>
              <a:t>https://www.counseling.org/knowledge-center/faqs-licensure-policies</a:t>
            </a:r>
            <a:endParaRPr lang="en-US" dirty="0"/>
          </a:p>
        </p:txBody>
      </p:sp>
      <p:sp>
        <p:nvSpPr>
          <p:cNvPr id="3" name="Content Placeholder 2">
            <a:extLst>
              <a:ext uri="{FF2B5EF4-FFF2-40B4-BE49-F238E27FC236}">
                <a16:creationId xmlns:a16="http://schemas.microsoft.com/office/drawing/2014/main" xmlns="" id="{A4F89499-4BC4-4A9F-83F9-8F115F556676}"/>
              </a:ext>
            </a:extLst>
          </p:cNvPr>
          <p:cNvSpPr>
            <a:spLocks noGrp="1"/>
          </p:cNvSpPr>
          <p:nvPr>
            <p:ph idx="1"/>
          </p:nvPr>
        </p:nvSpPr>
        <p:spPr>
          <a:xfrm>
            <a:off x="1097280" y="2102909"/>
            <a:ext cx="10058400" cy="4023360"/>
          </a:xfrm>
        </p:spPr>
        <p:txBody>
          <a:bodyPr>
            <a:normAutofit fontScale="92500" lnSpcReduction="10000"/>
          </a:bodyPr>
          <a:lstStyle/>
          <a:p>
            <a:r>
              <a:rPr lang="en-US" sz="3600" b="1" dirty="0">
                <a:solidFill>
                  <a:schemeClr val="tx1"/>
                </a:solidFill>
              </a:rPr>
              <a:t>Does ACA support a counseling psychology degree for licensure as a professional counselor?</a:t>
            </a:r>
            <a:br>
              <a:rPr lang="en-US" sz="3600" b="1" dirty="0">
                <a:solidFill>
                  <a:schemeClr val="tx1"/>
                </a:solidFill>
              </a:rPr>
            </a:br>
            <a:r>
              <a:rPr lang="en-US" sz="3600" b="1" dirty="0">
                <a:solidFill>
                  <a:schemeClr val="tx1"/>
                </a:solidFill>
              </a:rPr>
              <a:t/>
            </a:r>
            <a:br>
              <a:rPr lang="en-US" sz="3600" b="1" dirty="0">
                <a:solidFill>
                  <a:schemeClr val="tx1"/>
                </a:solidFill>
              </a:rPr>
            </a:br>
            <a:r>
              <a:rPr lang="en-US" sz="3600" dirty="0">
                <a:solidFill>
                  <a:schemeClr val="tx1"/>
                </a:solidFill>
              </a:rPr>
              <a:t>No. ACA considers psychology to be a separate and independent profession from counseling.  As such, those with psychology degrees—including counseling psychology—should focus on licensure within the profession of psychology.</a:t>
            </a:r>
            <a:r>
              <a:rPr lang="en-US" sz="3600" b="1" dirty="0">
                <a:solidFill>
                  <a:schemeClr val="tx1"/>
                </a:solidFill>
              </a:rPr>
              <a:t/>
            </a:r>
            <a:br>
              <a:rPr lang="en-US" sz="3600" b="1" dirty="0">
                <a:solidFill>
                  <a:schemeClr val="tx1"/>
                </a:solidFill>
              </a:rPr>
            </a:br>
            <a:endParaRPr lang="en-US" sz="3600" b="1" dirty="0">
              <a:solidFill>
                <a:schemeClr val="tx1"/>
              </a:solidFill>
            </a:endParaRPr>
          </a:p>
          <a:p>
            <a:endParaRPr lang="en-US" dirty="0"/>
          </a:p>
        </p:txBody>
      </p:sp>
    </p:spTree>
    <p:extLst>
      <p:ext uri="{BB962C8B-B14F-4D97-AF65-F5344CB8AC3E}">
        <p14:creationId xmlns:p14="http://schemas.microsoft.com/office/powerpoint/2010/main" val="2774569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map&#10;&#10;Description generated with very high confidence">
            <a:extLst>
              <a:ext uri="{FF2B5EF4-FFF2-40B4-BE49-F238E27FC236}">
                <a16:creationId xmlns:a16="http://schemas.microsoft.com/office/drawing/2014/main" xmlns="" id="{DDC09C8A-134A-4F97-9D49-6F7726CA4B61}"/>
              </a:ext>
            </a:extLst>
          </p:cNvPr>
          <p:cNvPicPr>
            <a:picLocks noChangeAspect="1"/>
          </p:cNvPicPr>
          <p:nvPr/>
        </p:nvPicPr>
        <p:blipFill>
          <a:blip r:embed="rId2"/>
          <a:stretch>
            <a:fillRect/>
          </a:stretch>
        </p:blipFill>
        <p:spPr>
          <a:xfrm>
            <a:off x="1097281" y="154380"/>
            <a:ext cx="9887394" cy="6151418"/>
          </a:xfrm>
          <a:prstGeom prst="rect">
            <a:avLst/>
          </a:prstGeom>
        </p:spPr>
      </p:pic>
      <p:sp>
        <p:nvSpPr>
          <p:cNvPr id="10" name="Multiplication Sign 9">
            <a:extLst>
              <a:ext uri="{FF2B5EF4-FFF2-40B4-BE49-F238E27FC236}">
                <a16:creationId xmlns:a16="http://schemas.microsoft.com/office/drawing/2014/main" xmlns="" id="{940E2444-613C-49B8-B682-C1F602BC5AC6}"/>
              </a:ext>
            </a:extLst>
          </p:cNvPr>
          <p:cNvSpPr/>
          <p:nvPr/>
        </p:nvSpPr>
        <p:spPr>
          <a:xfrm>
            <a:off x="3774374" y="3429000"/>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Multiplication Sign 10">
            <a:extLst>
              <a:ext uri="{FF2B5EF4-FFF2-40B4-BE49-F238E27FC236}">
                <a16:creationId xmlns:a16="http://schemas.microsoft.com/office/drawing/2014/main" xmlns="" id="{17E714DA-A0E7-4713-9B22-CC11CEB40E1C}"/>
              </a:ext>
            </a:extLst>
          </p:cNvPr>
          <p:cNvSpPr/>
          <p:nvPr/>
        </p:nvSpPr>
        <p:spPr>
          <a:xfrm>
            <a:off x="4126799" y="1450769"/>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Multiplication Sign 11">
            <a:extLst>
              <a:ext uri="{FF2B5EF4-FFF2-40B4-BE49-F238E27FC236}">
                <a16:creationId xmlns:a16="http://schemas.microsoft.com/office/drawing/2014/main" xmlns="" id="{B5393E32-2E27-4122-A634-EF1D90205649}"/>
              </a:ext>
            </a:extLst>
          </p:cNvPr>
          <p:cNvSpPr/>
          <p:nvPr/>
        </p:nvSpPr>
        <p:spPr>
          <a:xfrm>
            <a:off x="3212399" y="2517569"/>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Multiplication Sign 12">
            <a:extLst>
              <a:ext uri="{FF2B5EF4-FFF2-40B4-BE49-F238E27FC236}">
                <a16:creationId xmlns:a16="http://schemas.microsoft.com/office/drawing/2014/main" xmlns="" id="{F322AE4F-2989-4360-9972-22EE29A83534}"/>
              </a:ext>
            </a:extLst>
          </p:cNvPr>
          <p:cNvSpPr/>
          <p:nvPr/>
        </p:nvSpPr>
        <p:spPr>
          <a:xfrm>
            <a:off x="5603174" y="2669969"/>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Multiplication Sign 13">
            <a:extLst>
              <a:ext uri="{FF2B5EF4-FFF2-40B4-BE49-F238E27FC236}">
                <a16:creationId xmlns:a16="http://schemas.microsoft.com/office/drawing/2014/main" xmlns="" id="{A3832A21-E803-4F87-8D8F-62B5FC6238EF}"/>
              </a:ext>
            </a:extLst>
          </p:cNvPr>
          <p:cNvSpPr/>
          <p:nvPr/>
        </p:nvSpPr>
        <p:spPr>
          <a:xfrm>
            <a:off x="7098537" y="1587088"/>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Multiplication Sign 14">
            <a:extLst>
              <a:ext uri="{FF2B5EF4-FFF2-40B4-BE49-F238E27FC236}">
                <a16:creationId xmlns:a16="http://schemas.microsoft.com/office/drawing/2014/main" xmlns="" id="{C0B990A3-F629-4038-8AD6-964ED483461A}"/>
              </a:ext>
            </a:extLst>
          </p:cNvPr>
          <p:cNvSpPr/>
          <p:nvPr/>
        </p:nvSpPr>
        <p:spPr>
          <a:xfrm>
            <a:off x="4841174" y="2044288"/>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Multiplication Sign 15">
            <a:extLst>
              <a:ext uri="{FF2B5EF4-FFF2-40B4-BE49-F238E27FC236}">
                <a16:creationId xmlns:a16="http://schemas.microsoft.com/office/drawing/2014/main" xmlns="" id="{65CDDDD2-3CEF-4A00-B534-C004058C80E1}"/>
              </a:ext>
            </a:extLst>
          </p:cNvPr>
          <p:cNvSpPr/>
          <p:nvPr/>
        </p:nvSpPr>
        <p:spPr>
          <a:xfrm>
            <a:off x="5041199" y="3552207"/>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ultiplication Sign 16">
            <a:extLst>
              <a:ext uri="{FF2B5EF4-FFF2-40B4-BE49-F238E27FC236}">
                <a16:creationId xmlns:a16="http://schemas.microsoft.com/office/drawing/2014/main" xmlns="" id="{8F08CC09-9506-44AD-B6E4-130ED8B95194}"/>
              </a:ext>
            </a:extLst>
          </p:cNvPr>
          <p:cNvSpPr/>
          <p:nvPr/>
        </p:nvSpPr>
        <p:spPr>
          <a:xfrm>
            <a:off x="8175492" y="2923557"/>
            <a:ext cx="914400" cy="9144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ultiplication Sign 17">
            <a:extLst>
              <a:ext uri="{FF2B5EF4-FFF2-40B4-BE49-F238E27FC236}">
                <a16:creationId xmlns:a16="http://schemas.microsoft.com/office/drawing/2014/main" xmlns="" id="{B3CD8E75-FC46-4222-A81A-802CF40C468B}"/>
              </a:ext>
            </a:extLst>
          </p:cNvPr>
          <p:cNvSpPr/>
          <p:nvPr/>
        </p:nvSpPr>
        <p:spPr>
          <a:xfrm>
            <a:off x="6465124" y="3336101"/>
            <a:ext cx="914400" cy="914400"/>
          </a:xfrm>
          <a:prstGeom prst="mathMultiply">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767913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1225</TotalTime>
  <Words>483</Words>
  <Application>Microsoft Macintosh PowerPoint</Application>
  <PresentationFormat>Custom</PresentationFormat>
  <Paragraphs>95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Retrospect</vt:lpstr>
      <vt:lpstr>“Who Knew it Would be So Hard to Help People?”</vt:lpstr>
      <vt:lpstr>Professional Identity</vt:lpstr>
      <vt:lpstr> Counseling Psychology Roots &amp; Values</vt:lpstr>
      <vt:lpstr>Counseling Psychology v Other Fields </vt:lpstr>
      <vt:lpstr>Counseling Psychology and Counseling as Separate? </vt:lpstr>
      <vt:lpstr>Related Challenges </vt:lpstr>
      <vt:lpstr>PowerPoint Presentation</vt:lpstr>
      <vt:lpstr>https://www.counseling.org/knowledge-center/faqs-licensure-policies</vt:lpstr>
      <vt:lpstr>PowerPoint Presentation</vt:lpstr>
      <vt:lpstr>Joys  (and/or Opportunities to Experience Joy)</vt:lpstr>
      <vt:lpstr>MPCAC Accreditation </vt:lpstr>
      <vt:lpstr> Relationship with PsyD Program (n = 1) </vt:lpstr>
      <vt:lpstr>Conclusions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Knew it Would be So Hard to Help People?”</dc:title>
  <dc:creator>Isacco, Anthony</dc:creator>
  <cp:lastModifiedBy>Debra Nolan</cp:lastModifiedBy>
  <cp:revision>19</cp:revision>
  <dcterms:created xsi:type="dcterms:W3CDTF">2018-03-01T13:48:04Z</dcterms:created>
  <dcterms:modified xsi:type="dcterms:W3CDTF">2018-03-23T18:55:34Z</dcterms:modified>
</cp:coreProperties>
</file>