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8" r:id="rId3"/>
    <p:sldId id="284" r:id="rId4"/>
    <p:sldId id="327" r:id="rId5"/>
    <p:sldId id="285" r:id="rId6"/>
    <p:sldId id="286" r:id="rId7"/>
    <p:sldId id="257" r:id="rId8"/>
    <p:sldId id="281" r:id="rId9"/>
    <p:sldId id="258" r:id="rId10"/>
    <p:sldId id="273" r:id="rId11"/>
    <p:sldId id="261" r:id="rId12"/>
    <p:sldId id="260" r:id="rId13"/>
    <p:sldId id="282" r:id="rId14"/>
    <p:sldId id="263" r:id="rId15"/>
    <p:sldId id="264" r:id="rId16"/>
    <p:sldId id="265" r:id="rId17"/>
    <p:sldId id="266" r:id="rId18"/>
    <p:sldId id="259" r:id="rId19"/>
    <p:sldId id="283" r:id="rId20"/>
    <p:sldId id="268" r:id="rId21"/>
    <p:sldId id="269" r:id="rId22"/>
    <p:sldId id="287" r:id="rId23"/>
    <p:sldId id="276" r:id="rId24"/>
    <p:sldId id="278" r:id="rId25"/>
    <p:sldId id="329" r:id="rId26"/>
    <p:sldId id="280" r:id="rId2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Grus" initials="CG" lastIdx="6" clrIdx="0">
    <p:extLst>
      <p:ext uri="{19B8F6BF-5375-455C-9EA6-DF929625EA0E}">
        <p15:presenceInfo xmlns:p15="http://schemas.microsoft.com/office/powerpoint/2012/main" userId="S::clg@apa.org::0db24166-c993-4103-b583-a84dfe5f5d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43B"/>
    <a:srgbClr val="0B2839"/>
    <a:srgbClr val="1D9CD6"/>
    <a:srgbClr val="ECE93B"/>
    <a:srgbClr val="005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572" autoAdjust="0"/>
  </p:normalViewPr>
  <p:slideViewPr>
    <p:cSldViewPr snapToGrid="0">
      <p:cViewPr varScale="1">
        <p:scale>
          <a:sx n="65" d="100"/>
          <a:sy n="65" d="100"/>
        </p:scale>
        <p:origin x="82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63"/>
    </p:cViewPr>
  </p:sorterViewPr>
  <p:notesViewPr>
    <p:cSldViewPr snapToGrid="0">
      <p:cViewPr varScale="1">
        <p:scale>
          <a:sx n="84" d="100"/>
          <a:sy n="84" d="100"/>
        </p:scale>
        <p:origin x="195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11T08:08:56.624" idx="3">
    <p:pos x="7680" y="0"/>
    <p:text>maybe we should add the pesenters Jim, Jason, Beth Rom-Rymer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5B7308-BA3D-4087-8075-879BF3F696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97E46-8F19-4643-AF90-835DC1E83D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20ECC-91E5-466D-9048-551B5CF5715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E6908-7076-439A-9A8D-52201B7C55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E7674-9AED-4356-9B35-5BFC623F5A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0EE34-B9AF-42AC-B933-67977EF34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70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0F96D-C61C-4934-925C-830FD90E44A6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A0AF3-E723-4112-BC6B-67FAE8EAC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0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D224-6127-4F49-A6A5-6CA510375C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56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A0AF3-E723-4112-BC6B-67FAE8EAC2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50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A0AF3-E723-4112-BC6B-67FAE8EAC2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1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4BDEBBF-5AA9-D642-8695-9DFFEA645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7825759" y="2377094"/>
            <a:ext cx="5175504" cy="5175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55AB1-812B-4B24-BB0B-1C60D59341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8551" y="917709"/>
            <a:ext cx="10452867" cy="1904169"/>
          </a:xfrm>
        </p:spPr>
        <p:txBody>
          <a:bodyPr anchor="t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47A72B-6DD4-B340-9C40-30C9EFD76050}"/>
              </a:ext>
            </a:extLst>
          </p:cNvPr>
          <p:cNvCxnSpPr>
            <a:cxnSpLocks/>
          </p:cNvCxnSpPr>
          <p:nvPr userDrawn="1"/>
        </p:nvCxnSpPr>
        <p:spPr>
          <a:xfrm>
            <a:off x="1161868" y="4588552"/>
            <a:ext cx="384048" cy="0"/>
          </a:xfrm>
          <a:prstGeom prst="line">
            <a:avLst/>
          </a:prstGeom>
          <a:ln w="28575">
            <a:solidFill>
              <a:srgbClr val="005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A3C06E-75EB-B440-969E-EB75AD455265}"/>
              </a:ext>
            </a:extLst>
          </p:cNvPr>
          <p:cNvCxnSpPr>
            <a:cxnSpLocks/>
          </p:cNvCxnSpPr>
          <p:nvPr userDrawn="1"/>
        </p:nvCxnSpPr>
        <p:spPr>
          <a:xfrm>
            <a:off x="1161868" y="5711296"/>
            <a:ext cx="384048" cy="0"/>
          </a:xfrm>
          <a:prstGeom prst="line">
            <a:avLst/>
          </a:prstGeom>
          <a:ln w="28575">
            <a:solidFill>
              <a:srgbClr val="005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0D8385A-8276-5942-BC7D-4CC1C09D5F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863" y="3019796"/>
            <a:ext cx="10452100" cy="129288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E9DD7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E9DD7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Presentation Author Name and Credentials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E9DD7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Affiliation Goes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98B4F0-EAAB-3C49-9CCC-9C232021FE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548" y="4799692"/>
            <a:ext cx="10452413" cy="70046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Office Information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D51FBEE-D220-834D-80B3-E37545084D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8549" y="5922437"/>
            <a:ext cx="10452413" cy="3111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i="0" u="none" strike="noStrike" kern="1200" cap="none" spc="30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0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DATE | PRESENTATION LOCATION</a:t>
            </a:r>
          </a:p>
        </p:txBody>
      </p:sp>
    </p:spTree>
    <p:extLst>
      <p:ext uri="{BB962C8B-B14F-4D97-AF65-F5344CB8AC3E}">
        <p14:creationId xmlns:p14="http://schemas.microsoft.com/office/powerpoint/2010/main" val="262332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DC209A-2D22-6D41-B97E-6887F3082D0E}"/>
              </a:ext>
            </a:extLst>
          </p:cNvPr>
          <p:cNvSpPr/>
          <p:nvPr userDrawn="1"/>
        </p:nvSpPr>
        <p:spPr>
          <a:xfrm>
            <a:off x="0" y="2025569"/>
            <a:ext cx="4064000" cy="4844005"/>
          </a:xfrm>
          <a:prstGeom prst="rect">
            <a:avLst/>
          </a:prstGeom>
          <a:solidFill>
            <a:srgbClr val="688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86F441-C9E8-DA49-A7AE-9B5F25443B37}"/>
              </a:ext>
            </a:extLst>
          </p:cNvPr>
          <p:cNvSpPr/>
          <p:nvPr userDrawn="1"/>
        </p:nvSpPr>
        <p:spPr>
          <a:xfrm>
            <a:off x="4064000" y="2025569"/>
            <a:ext cx="4064000" cy="4844005"/>
          </a:xfrm>
          <a:prstGeom prst="rect">
            <a:avLst/>
          </a:prstGeom>
          <a:solidFill>
            <a:srgbClr val="005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52EEC1-BCD6-444F-BA69-FF486CD22E4F}"/>
              </a:ext>
            </a:extLst>
          </p:cNvPr>
          <p:cNvSpPr/>
          <p:nvPr userDrawn="1"/>
        </p:nvSpPr>
        <p:spPr>
          <a:xfrm>
            <a:off x="8128000" y="2025569"/>
            <a:ext cx="4064000" cy="4844005"/>
          </a:xfrm>
          <a:prstGeom prst="rect">
            <a:avLst/>
          </a:prstGeom>
          <a:solidFill>
            <a:srgbClr val="1E9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CD463D7E-B564-8D43-B7A7-50A7681810A0}"/>
              </a:ext>
            </a:extLst>
          </p:cNvPr>
          <p:cNvSpPr/>
          <p:nvPr userDrawn="1"/>
        </p:nvSpPr>
        <p:spPr>
          <a:xfrm>
            <a:off x="8125428" y="1574157"/>
            <a:ext cx="4066572" cy="937549"/>
          </a:xfrm>
          <a:prstGeom prst="homePlate">
            <a:avLst>
              <a:gd name="adj" fmla="val 33951"/>
            </a:avLst>
          </a:prstGeom>
          <a:gradFill flip="none" rotWithShape="1">
            <a:gsLst>
              <a:gs pos="100000">
                <a:schemeClr val="tx1"/>
              </a:gs>
              <a:gs pos="32000">
                <a:srgbClr val="1E9DD7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b="1" spc="300" dirty="0">
              <a:solidFill>
                <a:schemeClr val="tx1"/>
              </a:solidFill>
              <a:latin typeface="Franklin Gothic Heavy" panose="020B0603020102020204" pitchFamily="34" charset="0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4CA0CA-F06A-9F4E-9403-EBED4B77FCF2}"/>
              </a:ext>
            </a:extLst>
          </p:cNvPr>
          <p:cNvSpPr/>
          <p:nvPr userDrawn="1"/>
        </p:nvSpPr>
        <p:spPr>
          <a:xfrm>
            <a:off x="4062714" y="1574157"/>
            <a:ext cx="4375230" cy="937549"/>
          </a:xfrm>
          <a:prstGeom prst="homePlate">
            <a:avLst>
              <a:gd name="adj" fmla="val 33951"/>
            </a:avLst>
          </a:prstGeom>
          <a:gradFill flip="none" rotWithShape="1">
            <a:gsLst>
              <a:gs pos="100000">
                <a:schemeClr val="tx1"/>
              </a:gs>
              <a:gs pos="27000">
                <a:srgbClr val="00539A">
                  <a:lumMod val="10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b="1" spc="300" dirty="0">
              <a:solidFill>
                <a:schemeClr val="tx1"/>
              </a:solidFill>
              <a:latin typeface="Franklin Gothic Heavy" panose="020B0603020102020204" pitchFamily="34" charset="0"/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573197CF-0D15-0A49-9139-0501FA69DC29}"/>
              </a:ext>
            </a:extLst>
          </p:cNvPr>
          <p:cNvSpPr/>
          <p:nvPr userDrawn="1"/>
        </p:nvSpPr>
        <p:spPr>
          <a:xfrm>
            <a:off x="0" y="1574157"/>
            <a:ext cx="4375230" cy="937549"/>
          </a:xfrm>
          <a:prstGeom prst="homePlate">
            <a:avLst>
              <a:gd name="adj" fmla="val 33951"/>
            </a:avLst>
          </a:prstGeom>
          <a:gradFill flip="none" rotWithShape="1">
            <a:gsLst>
              <a:gs pos="99000">
                <a:schemeClr val="tx1"/>
              </a:gs>
              <a:gs pos="22000">
                <a:srgbClr val="6885A4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spc="300" dirty="0">
              <a:latin typeface="Franklin Gothic Heavy" panose="020B06030201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88B7E-9F80-784E-A93D-D49A9743D6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7737" y="1776327"/>
            <a:ext cx="3145895" cy="593806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2pPr>
            <a:lvl3pPr marL="91440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3pPr>
            <a:lvl4pPr marL="137160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4pPr>
            <a:lvl5pPr marL="1828800" indent="0" algn="ctr">
              <a:buNone/>
              <a:defRPr lang="en-US" sz="4000" b="1" kern="1200" spc="300" dirty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DD8385D7-D29A-984F-8710-4F0CFCEA05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1786" y="1776327"/>
            <a:ext cx="3204560" cy="593806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2pPr>
            <a:lvl3pPr marL="91440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3pPr>
            <a:lvl4pPr marL="137160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4pPr>
            <a:lvl5pPr marL="1828800" indent="0" algn="ctr">
              <a:buNone/>
              <a:defRPr lang="en-US" sz="4000" b="1" kern="1200" spc="300" dirty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F25138AB-93A9-BA4A-8151-7EDB85C5D4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04499" y="1776327"/>
            <a:ext cx="3145895" cy="593806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2pPr>
            <a:lvl3pPr marL="91440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3pPr>
            <a:lvl4pPr marL="137160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4pPr>
            <a:lvl5pPr marL="1828800" indent="0" algn="ctr">
              <a:buNone/>
              <a:defRPr lang="en-US" sz="4000" b="1" kern="1200" spc="300" dirty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FBA0899-A0FA-554E-963F-20E91300A9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737" y="2976816"/>
            <a:ext cx="3145895" cy="3486614"/>
          </a:xfrm>
        </p:spPr>
        <p:txBody>
          <a:bodyPr/>
          <a:lstStyle>
            <a:lvl1pPr marL="0" indent="0" algn="ctr">
              <a:spcAft>
                <a:spcPts val="1800"/>
              </a:spcAft>
              <a:buNone/>
              <a:defRPr lang="en-US" sz="2400" b="1" kern="1200" spc="40" dirty="0" smtClean="0">
                <a:solidFill>
                  <a:schemeClr val="tx1"/>
                </a:solidFill>
                <a:latin typeface="Franklin Gothic Demi" panose="020B0603020102020204" pitchFamily="34" charset="0"/>
                <a:ea typeface="+mn-ea"/>
                <a:cs typeface="+mn-cs"/>
              </a:defRPr>
            </a:lvl1pPr>
            <a:lvl2pPr marL="260350" indent="-260350">
              <a:buFont typeface=".AppleSystemUIFont"/>
              <a:buChar char="-"/>
              <a:tabLst/>
              <a:defRPr lang="en-US" sz="2400" kern="1200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571500" indent="-249238">
              <a:buFont typeface=".AppleSystemUIFont"/>
              <a:buChar char="-"/>
              <a:tabLst/>
              <a:defRPr lang="en-US" sz="2400" kern="1200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20750" indent="-336550">
              <a:buFont typeface=".AppleSystemUIFont"/>
              <a:buChar char="-"/>
              <a:tabLst/>
              <a:defRPr lang="en-US" sz="2400" kern="1200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144588" indent="-336550">
              <a:buFont typeface=".AppleSystemUIFont"/>
              <a:buChar char="-"/>
              <a:tabLst/>
              <a:defRPr lang="en-US" sz="2400" kern="1200" dirty="0">
                <a:solidFill>
                  <a:prstClr val="whit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D9421872-8F53-494F-A41B-9C5ADA5FBC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8592" y="2976816"/>
            <a:ext cx="3145895" cy="3486614"/>
          </a:xfrm>
        </p:spPr>
        <p:txBody>
          <a:bodyPr/>
          <a:lstStyle>
            <a:lvl1pPr marL="0" indent="0" algn="ctr">
              <a:spcAft>
                <a:spcPts val="1800"/>
              </a:spcAft>
              <a:buNone/>
              <a:defRPr lang="en-US" sz="2400" b="1" kern="1200" spc="40" dirty="0" smtClean="0">
                <a:solidFill>
                  <a:schemeClr val="tx1"/>
                </a:solidFill>
                <a:latin typeface="Franklin Gothic Demi" panose="020B0603020102020204" pitchFamily="34" charset="0"/>
                <a:ea typeface="+mn-ea"/>
                <a:cs typeface="+mn-cs"/>
              </a:defRPr>
            </a:lvl1pPr>
            <a:lvl2pPr marL="260350" indent="-260350">
              <a:buFont typeface=".AppleSystemUIFont"/>
              <a:buChar char="-"/>
              <a:tabLst/>
              <a:defRPr lang="en-US" sz="2400" kern="1200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571500" indent="-249238">
              <a:buFont typeface=".AppleSystemUIFont"/>
              <a:buChar char="-"/>
              <a:tabLst/>
              <a:defRPr lang="en-US" sz="2400" kern="1200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20750" indent="-336550">
              <a:buFont typeface=".AppleSystemUIFont"/>
              <a:buChar char="-"/>
              <a:tabLst/>
              <a:defRPr lang="en-US" sz="2400" kern="1200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144588" indent="-336550">
              <a:buFont typeface=".AppleSystemUIFont"/>
              <a:buChar char="-"/>
              <a:tabLst/>
              <a:defRPr lang="en-US" sz="2400" kern="1200" dirty="0">
                <a:solidFill>
                  <a:prstClr val="whit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5C1B0D52-3B98-3148-B092-68EEBF323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7025" y="2976816"/>
            <a:ext cx="3145895" cy="3486614"/>
          </a:xfrm>
        </p:spPr>
        <p:txBody>
          <a:bodyPr/>
          <a:lstStyle>
            <a:lvl1pPr marL="0" indent="0" algn="ctr">
              <a:spcAft>
                <a:spcPts val="1800"/>
              </a:spcAft>
              <a:buNone/>
              <a:defRPr lang="en-US" sz="2400" b="1" kern="1200" spc="40" dirty="0" smtClean="0">
                <a:solidFill>
                  <a:schemeClr val="tx1"/>
                </a:solidFill>
                <a:latin typeface="Franklin Gothic Demi" panose="020B0603020102020204" pitchFamily="34" charset="0"/>
                <a:ea typeface="+mn-ea"/>
                <a:cs typeface="+mn-cs"/>
              </a:defRPr>
            </a:lvl1pPr>
            <a:lvl2pPr marL="260350" indent="-260350">
              <a:buFont typeface=".AppleSystemUIFont"/>
              <a:buChar char="-"/>
              <a:tabLst/>
              <a:defRPr lang="en-US" sz="2400" kern="1200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571500" indent="-249238">
              <a:buFont typeface=".AppleSystemUIFont"/>
              <a:buChar char="-"/>
              <a:tabLst/>
              <a:defRPr lang="en-US" sz="2400" kern="1200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20750" indent="-336550">
              <a:buFont typeface=".AppleSystemUIFont"/>
              <a:buChar char="-"/>
              <a:tabLst/>
              <a:defRPr lang="en-US" sz="2400" kern="1200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144588" indent="-336550">
              <a:buFont typeface=".AppleSystemUIFont"/>
              <a:buChar char="-"/>
              <a:tabLst/>
              <a:defRPr lang="en-US" sz="2400" kern="1200" dirty="0">
                <a:solidFill>
                  <a:prstClr val="whit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EAEE2-ADFE-9A4F-A263-1F084AED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85" y="331020"/>
            <a:ext cx="11101230" cy="920855"/>
          </a:xfrm>
        </p:spPr>
        <p:txBody>
          <a:bodyPr>
            <a:normAutofit/>
          </a:bodyPr>
          <a:lstStyle>
            <a:lvl1pPr algn="ctr">
              <a:defRPr lang="en-US" sz="5400" b="1" kern="1200" dirty="0" smtClean="0">
                <a:solidFill>
                  <a:prstClr val="white"/>
                </a:solidFill>
                <a:latin typeface="Franklin Gothic Demi" panose="020B06030201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922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Process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>
            <a:extLst>
              <a:ext uri="{FF2B5EF4-FFF2-40B4-BE49-F238E27FC236}">
                <a16:creationId xmlns:a16="http://schemas.microsoft.com/office/drawing/2014/main" id="{CD463D7E-B564-8D43-B7A7-50A7681810A0}"/>
              </a:ext>
            </a:extLst>
          </p:cNvPr>
          <p:cNvSpPr/>
          <p:nvPr userDrawn="1"/>
        </p:nvSpPr>
        <p:spPr>
          <a:xfrm>
            <a:off x="8125428" y="1574157"/>
            <a:ext cx="4066572" cy="937549"/>
          </a:xfrm>
          <a:prstGeom prst="homePlate">
            <a:avLst>
              <a:gd name="adj" fmla="val 33951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1E9DD7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b="1" spc="300" dirty="0">
              <a:solidFill>
                <a:schemeClr val="tx1"/>
              </a:solidFill>
              <a:latin typeface="Franklin Gothic Heavy" panose="020B0603020102020204" pitchFamily="34" charset="0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4CA0CA-F06A-9F4E-9403-EBED4B77FCF2}"/>
              </a:ext>
            </a:extLst>
          </p:cNvPr>
          <p:cNvSpPr/>
          <p:nvPr userDrawn="1"/>
        </p:nvSpPr>
        <p:spPr>
          <a:xfrm>
            <a:off x="4062714" y="1574157"/>
            <a:ext cx="4375230" cy="937549"/>
          </a:xfrm>
          <a:prstGeom prst="homePlate">
            <a:avLst>
              <a:gd name="adj" fmla="val 33951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00539A">
                  <a:lumMod val="10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b="1" spc="300" dirty="0">
              <a:solidFill>
                <a:schemeClr val="tx1"/>
              </a:solidFill>
              <a:latin typeface="Franklin Gothic Heavy" panose="020B0603020102020204" pitchFamily="34" charset="0"/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573197CF-0D15-0A49-9139-0501FA69DC29}"/>
              </a:ext>
            </a:extLst>
          </p:cNvPr>
          <p:cNvSpPr/>
          <p:nvPr userDrawn="1"/>
        </p:nvSpPr>
        <p:spPr>
          <a:xfrm>
            <a:off x="11709" y="1574157"/>
            <a:ext cx="4375230" cy="937549"/>
          </a:xfrm>
          <a:prstGeom prst="homePlate">
            <a:avLst>
              <a:gd name="adj" fmla="val 33951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6885A4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spc="300" dirty="0">
              <a:latin typeface="Franklin Gothic Heavy" panose="020B06030201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88B7E-9F80-784E-A93D-D49A9743D6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7737" y="1776327"/>
            <a:ext cx="3145895" cy="593806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2pPr>
            <a:lvl3pPr marL="91440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3pPr>
            <a:lvl4pPr marL="137160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4pPr>
            <a:lvl5pPr marL="1828800" indent="0" algn="ctr">
              <a:buNone/>
              <a:defRPr lang="en-US" sz="4000" b="1" kern="1200" spc="300" dirty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DD8385D7-D29A-984F-8710-4F0CFCEA05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1786" y="1776327"/>
            <a:ext cx="3204560" cy="593806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2pPr>
            <a:lvl3pPr marL="91440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3pPr>
            <a:lvl4pPr marL="137160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4pPr>
            <a:lvl5pPr marL="1828800" indent="0" algn="ctr">
              <a:buNone/>
              <a:defRPr lang="en-US" sz="4000" b="1" kern="1200" spc="300" dirty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F25138AB-93A9-BA4A-8151-7EDB85C5D4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04499" y="1776327"/>
            <a:ext cx="3145895" cy="593806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2pPr>
            <a:lvl3pPr marL="91440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3pPr>
            <a:lvl4pPr marL="1371600" indent="0" algn="ctr">
              <a:buNone/>
              <a:defRPr lang="en-US" sz="4000" b="1" kern="1200" spc="300" dirty="0" smtClean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4pPr>
            <a:lvl5pPr marL="1828800" indent="0" algn="ctr">
              <a:buNone/>
              <a:defRPr lang="en-US" sz="4000" b="1" kern="1200" spc="300" dirty="0">
                <a:solidFill>
                  <a:schemeClr val="tx1"/>
                </a:solidFill>
                <a:latin typeface="Franklin Gothic Heavy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FBA0899-A0FA-554E-963F-20E91300A9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737" y="2976816"/>
            <a:ext cx="3145895" cy="3486614"/>
          </a:xfrm>
        </p:spPr>
        <p:txBody>
          <a:bodyPr/>
          <a:lstStyle>
            <a:lvl1pPr marL="0" indent="0" algn="ctr">
              <a:spcAft>
                <a:spcPts val="1800"/>
              </a:spcAft>
              <a:buNone/>
              <a:defRPr lang="en-US" sz="2400" b="1" kern="1200" spc="40" dirty="0" smtClean="0">
                <a:solidFill>
                  <a:schemeClr val="tx1"/>
                </a:solidFill>
                <a:latin typeface="Franklin Gothic Demi" panose="020B0603020102020204" pitchFamily="34" charset="0"/>
                <a:ea typeface="+mn-ea"/>
                <a:cs typeface="+mn-cs"/>
              </a:defRPr>
            </a:lvl1pPr>
            <a:lvl2pPr marL="260350" indent="-260350">
              <a:buFont typeface=".AppleSystemUIFont"/>
              <a:buChar char="-"/>
              <a:tabLst/>
              <a:defRPr lang="en-US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571500" indent="-249238">
              <a:buFont typeface=".AppleSystemUIFont"/>
              <a:buChar char="-"/>
              <a:tabLst/>
              <a:defRPr lang="en-US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20750" indent="-336550">
              <a:buFont typeface=".AppleSystemUIFont"/>
              <a:buChar char="-"/>
              <a:tabLst/>
              <a:defRPr lang="en-US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144588" indent="-336550">
              <a:buFont typeface=".AppleSystemUIFont"/>
              <a:buChar char="-"/>
              <a:tabLst/>
              <a:defRPr lang="en-US" sz="24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D9421872-8F53-494F-A41B-9C5ADA5FBC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8592" y="2976816"/>
            <a:ext cx="3145895" cy="3486614"/>
          </a:xfrm>
        </p:spPr>
        <p:txBody>
          <a:bodyPr/>
          <a:lstStyle>
            <a:lvl1pPr marL="0" indent="0" algn="ctr">
              <a:spcAft>
                <a:spcPts val="1800"/>
              </a:spcAft>
              <a:buNone/>
              <a:defRPr lang="en-US" sz="2400" b="1" kern="1200" spc="40" dirty="0" smtClean="0">
                <a:solidFill>
                  <a:schemeClr val="tx1"/>
                </a:solidFill>
                <a:latin typeface="Franklin Gothic Demi" panose="020B0603020102020204" pitchFamily="34" charset="0"/>
                <a:ea typeface="+mn-ea"/>
                <a:cs typeface="+mn-cs"/>
              </a:defRPr>
            </a:lvl1pPr>
            <a:lvl2pPr marL="260350" indent="-260350">
              <a:buFont typeface=".AppleSystemUIFont"/>
              <a:buChar char="-"/>
              <a:tabLst/>
              <a:defRPr lang="en-US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571500" indent="-249238">
              <a:buFont typeface=".AppleSystemUIFont"/>
              <a:buChar char="-"/>
              <a:tabLst/>
              <a:defRPr lang="en-US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20750" indent="-336550">
              <a:buFont typeface=".AppleSystemUIFont"/>
              <a:buChar char="-"/>
              <a:tabLst/>
              <a:defRPr lang="en-US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144588" indent="-336550">
              <a:buFont typeface=".AppleSystemUIFont"/>
              <a:buChar char="-"/>
              <a:tabLst/>
              <a:defRPr lang="en-US" sz="24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5C1B0D52-3B98-3148-B092-68EEBF323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7025" y="2976816"/>
            <a:ext cx="3145895" cy="3486614"/>
          </a:xfrm>
        </p:spPr>
        <p:txBody>
          <a:bodyPr/>
          <a:lstStyle>
            <a:lvl1pPr marL="0" indent="0" algn="ctr">
              <a:spcAft>
                <a:spcPts val="1800"/>
              </a:spcAft>
              <a:buNone/>
              <a:defRPr lang="en-US" sz="2400" b="1" kern="1200" spc="40" dirty="0" smtClean="0">
                <a:solidFill>
                  <a:schemeClr val="tx1"/>
                </a:solidFill>
                <a:latin typeface="Franklin Gothic Demi" panose="020B0603020102020204" pitchFamily="34" charset="0"/>
                <a:ea typeface="+mn-ea"/>
                <a:cs typeface="+mn-cs"/>
              </a:defRPr>
            </a:lvl1pPr>
            <a:lvl2pPr marL="260350" indent="-260350">
              <a:buFont typeface=".AppleSystemUIFont"/>
              <a:buChar char="-"/>
              <a:tabLst/>
              <a:defRPr lang="en-US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571500" indent="-249238">
              <a:buFont typeface=".AppleSystemUIFont"/>
              <a:buChar char="-"/>
              <a:tabLst/>
              <a:defRPr lang="en-US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20750" indent="-336550">
              <a:buFont typeface=".AppleSystemUIFont"/>
              <a:buChar char="-"/>
              <a:tabLst/>
              <a:defRPr lang="en-US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144588" indent="-336550">
              <a:buFont typeface=".AppleSystemUIFont"/>
              <a:buChar char="-"/>
              <a:tabLst/>
              <a:defRPr lang="en-US" sz="24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EAEE2-ADFE-9A4F-A263-1F084AED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85" y="331020"/>
            <a:ext cx="11101230" cy="920855"/>
          </a:xfrm>
        </p:spPr>
        <p:txBody>
          <a:bodyPr>
            <a:normAutofit/>
          </a:bodyPr>
          <a:lstStyle>
            <a:lvl1pPr algn="ctr">
              <a:defRPr lang="en-US" sz="5400" b="1" kern="1200" dirty="0" smtClean="0">
                <a:solidFill>
                  <a:schemeClr val="tx1"/>
                </a:solidFill>
                <a:latin typeface="Franklin Gothic Demi" panose="020B06030201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000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EEF748-EBEB-9B4E-ABB8-CE1D42AB7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7825759" y="2377094"/>
            <a:ext cx="5175504" cy="517550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421FD2-803B-6C4F-9D33-86ED13782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37569" y="2047579"/>
            <a:ext cx="7916862" cy="1539875"/>
          </a:xfrm>
        </p:spPr>
        <p:txBody>
          <a:bodyPr anchor="ctr"/>
          <a:lstStyle>
            <a:lvl1pPr marL="0" indent="0" algn="l">
              <a:buNone/>
              <a:defRPr kumimoji="0" lang="en-US" sz="6600" b="1" i="0" u="none" strike="noStrike" kern="1200" cap="none" spc="30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kumimoji="0" lang="en-US" sz="6600" b="1" i="0" u="none" strike="noStrike" kern="1200" cap="none" spc="30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defRPr>
            </a:lvl2pPr>
            <a:lvl3pPr marL="914400" indent="0" algn="ctr">
              <a:buNone/>
              <a:defRPr kumimoji="0" lang="en-US" sz="6600" b="1" i="0" u="none" strike="noStrike" kern="1200" cap="none" spc="30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defRPr>
            </a:lvl3pPr>
            <a:lvl4pPr marL="1371600" indent="0" algn="ctr">
              <a:buNone/>
              <a:defRPr kumimoji="0" lang="en-US" sz="6600" b="1" i="0" u="none" strike="noStrike" kern="1200" cap="none" spc="30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defRPr>
            </a:lvl4pPr>
            <a:lvl5pPr marL="1828800" indent="0" algn="ctr">
              <a:buNone/>
              <a:defRPr kumimoji="0" lang="en-US" sz="6600" b="1" i="0" u="none" strike="noStrike" kern="1200" cap="none" spc="30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51E1607-1D58-4149-BC97-D41160B1B5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7569" y="3976121"/>
            <a:ext cx="7916862" cy="1539875"/>
          </a:xfrm>
        </p:spPr>
        <p:txBody>
          <a:bodyPr anchor="ctr">
            <a:norm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kumimoji="0" lang="en-US" sz="6600" b="1" i="0" u="none" strike="noStrike" kern="1200" cap="none" spc="30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defRPr>
            </a:lvl2pPr>
            <a:lvl3pPr marL="914400" indent="0" algn="ctr">
              <a:buNone/>
              <a:defRPr kumimoji="0" lang="en-US" sz="6600" b="1" i="0" u="none" strike="noStrike" kern="1200" cap="none" spc="30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defRPr>
            </a:lvl3pPr>
            <a:lvl4pPr marL="1371600" indent="0" algn="ctr">
              <a:buNone/>
              <a:defRPr kumimoji="0" lang="en-US" sz="6600" b="1" i="0" u="none" strike="noStrike" kern="1200" cap="none" spc="30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defRPr>
            </a:lvl4pPr>
            <a:lvl5pPr marL="1828800" indent="0" algn="ctr">
              <a:buNone/>
              <a:defRPr kumimoji="0" lang="en-US" sz="6600" b="1" i="0" u="none" strike="noStrike" kern="1200" cap="none" spc="30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6DB6E-6A51-0A47-B29C-18F1EA701B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4655" y="820713"/>
            <a:ext cx="2222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66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69507B4-CDE7-EA4F-B6F7-C907C9A554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7825759" y="2377094"/>
            <a:ext cx="5179136" cy="517913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421FD2-803B-6C4F-9D33-86ED13782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37569" y="2047579"/>
            <a:ext cx="7916862" cy="1539875"/>
          </a:xfrm>
        </p:spPr>
        <p:txBody>
          <a:bodyPr anchor="ctr"/>
          <a:lstStyle>
            <a:lvl1pPr marL="0" indent="0" algn="l">
              <a:buNone/>
              <a:defRPr kumimoji="0" lang="en-US" sz="6600" b="1" i="0" u="none" strike="noStrike" kern="1200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kumimoji="0" lang="en-US" sz="6600" b="1" i="0" u="none" strike="noStrike" kern="1200" cap="none" spc="30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defRPr>
            </a:lvl2pPr>
            <a:lvl3pPr marL="914400" indent="0" algn="ctr">
              <a:buNone/>
              <a:defRPr kumimoji="0" lang="en-US" sz="6600" b="1" i="0" u="none" strike="noStrike" kern="1200" cap="none" spc="30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defRPr>
            </a:lvl3pPr>
            <a:lvl4pPr marL="1371600" indent="0" algn="ctr">
              <a:buNone/>
              <a:defRPr kumimoji="0" lang="en-US" sz="6600" b="1" i="0" u="none" strike="noStrike" kern="1200" cap="none" spc="30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defRPr>
            </a:lvl4pPr>
            <a:lvl5pPr marL="1828800" indent="0" algn="ctr">
              <a:buNone/>
              <a:defRPr kumimoji="0" lang="en-US" sz="6600" b="1" i="0" u="none" strike="noStrike" kern="1200" cap="none" spc="30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51E1607-1D58-4149-BC97-D41160B1B5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7569" y="3976121"/>
            <a:ext cx="7916862" cy="1539875"/>
          </a:xfrm>
        </p:spPr>
        <p:txBody>
          <a:bodyPr anchor="ctr">
            <a:norm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kumimoji="0" lang="en-US" sz="6600" b="1" i="0" u="none" strike="noStrike" kern="1200" cap="none" spc="30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defRPr>
            </a:lvl2pPr>
            <a:lvl3pPr marL="914400" indent="0" algn="ctr">
              <a:buNone/>
              <a:defRPr kumimoji="0" lang="en-US" sz="6600" b="1" i="0" u="none" strike="noStrike" kern="1200" cap="none" spc="30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defRPr>
            </a:lvl3pPr>
            <a:lvl4pPr marL="1371600" indent="0" algn="ctr">
              <a:buNone/>
              <a:defRPr kumimoji="0" lang="en-US" sz="6600" b="1" i="0" u="none" strike="noStrike" kern="1200" cap="none" spc="30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defRPr>
            </a:lvl4pPr>
            <a:lvl5pPr marL="1828800" indent="0" algn="ctr">
              <a:buNone/>
              <a:defRPr kumimoji="0" lang="en-US" sz="6600" b="1" i="0" u="none" strike="noStrike" kern="1200" cap="none" spc="30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A961D0-83B0-B04F-B25C-89C2F703FE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4655" y="822237"/>
            <a:ext cx="2222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38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B556-A822-4633-870B-49FDE593E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62A79-F715-4464-A493-CD6C36692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4CBF6-8466-44B6-9E05-BFF86DD6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98A2-30EC-446D-B2D3-944C7CDC05B0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73BAE-3484-45C9-B7FB-6CC8ACF6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4E2C-BBE2-4E8B-AA31-19F689ED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E593-4B38-48CB-8A79-A32909B34E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8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00C8E9-93F7-B345-B37C-958522DA0E70}"/>
              </a:ext>
            </a:extLst>
          </p:cNvPr>
          <p:cNvSpPr/>
          <p:nvPr userDrawn="1"/>
        </p:nvSpPr>
        <p:spPr>
          <a:xfrm>
            <a:off x="0" y="0"/>
            <a:ext cx="53706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1859D0-76A1-9F46-A317-D5D284AA1E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6945" y="1052185"/>
            <a:ext cx="5609863" cy="5145719"/>
          </a:xfrm>
        </p:spPr>
        <p:txBody>
          <a:bodyPr>
            <a:normAutofit/>
          </a:bodyPr>
          <a:lstStyle>
            <a:lvl1pPr marL="228600" indent="-228600">
              <a:buClrTx/>
              <a:buFont typeface=".AppleSystemUIFont"/>
              <a:buChar char="-"/>
              <a:defRPr lang="en-US" sz="32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>
              <a:buClrTx/>
              <a:buFont typeface=".AppleSystemUIFont"/>
              <a:buChar char="-"/>
              <a:defRPr lang="en-US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>
              <a:buClrTx/>
              <a:buSzPct val="75000"/>
              <a:buFont typeface=".AppleSystemUIFont"/>
              <a:buChar char="›"/>
              <a:defRPr lang="en-US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>
              <a:buClrTx/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>
              <a:buClrTx/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Slide 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37BC267-7268-4C42-BD0C-747910A8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99" y="1041529"/>
            <a:ext cx="4020854" cy="5156375"/>
          </a:xfrm>
        </p:spPr>
        <p:txBody>
          <a:bodyPr anchor="t">
            <a:noAutofit/>
          </a:bodyPr>
          <a:lstStyle>
            <a:lvl1pPr>
              <a:defRPr lang="en-US" sz="5400" b="1" kern="1200" dirty="0" smtClean="0">
                <a:solidFill>
                  <a:schemeClr val="tx1"/>
                </a:solidFill>
                <a:latin typeface="Franklin Gothic Demi" panose="020B06030201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C40CF-5AAE-804C-9B9F-275A1904F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78E7B9A2-A166-4DE4-96C3-CEAEA9C3F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36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00C8E9-93F7-B345-B37C-958522DA0E70}"/>
              </a:ext>
            </a:extLst>
          </p:cNvPr>
          <p:cNvSpPr/>
          <p:nvPr userDrawn="1"/>
        </p:nvSpPr>
        <p:spPr>
          <a:xfrm rot="10800000">
            <a:off x="0" y="0"/>
            <a:ext cx="12192000" cy="14709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1859D0-76A1-9F46-A317-D5D284AA1E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899" y="1577009"/>
            <a:ext cx="10841909" cy="4620895"/>
          </a:xfrm>
        </p:spPr>
        <p:txBody>
          <a:bodyPr>
            <a:normAutofit/>
          </a:bodyPr>
          <a:lstStyle>
            <a:lvl1pPr marL="228600" indent="-228600">
              <a:buClrTx/>
              <a:buFont typeface=".AppleSystemUIFont"/>
              <a:buChar char="-"/>
              <a:defRPr lang="en-US" sz="3200" kern="1200" dirty="0" smtClean="0">
                <a:solidFill>
                  <a:srgbClr val="0B243B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>
              <a:buClrTx/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0B243B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>
              <a:buClrTx/>
              <a:buSzPct val="75000"/>
              <a:buFont typeface=".AppleSystemUIFont"/>
              <a:buChar char="›"/>
              <a:defRPr lang="en-US" sz="2400" kern="1200" dirty="0" smtClean="0">
                <a:solidFill>
                  <a:srgbClr val="0B243B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>
              <a:buClrTx/>
              <a:buSzPct val="75000"/>
              <a:buFont typeface="Wingdings" panose="05000000000000000000" pitchFamily="2" charset="2"/>
              <a:buChar char="v"/>
              <a:defRPr lang="en-US" sz="1800" kern="1200" dirty="0" smtClean="0">
                <a:solidFill>
                  <a:srgbClr val="0B243B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>
              <a:buClrTx/>
              <a:buSzPct val="75000"/>
              <a:buFont typeface="Wingdings" panose="05000000000000000000" pitchFamily="2" charset="2"/>
              <a:buChar char="v"/>
              <a:defRPr lang="en-US" sz="1800" kern="1200" dirty="0">
                <a:solidFill>
                  <a:srgbClr val="0B243B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Slide 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37BC267-7268-4C42-BD0C-747910A8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98" y="470453"/>
            <a:ext cx="10841909" cy="708990"/>
          </a:xfrm>
        </p:spPr>
        <p:txBody>
          <a:bodyPr anchor="t">
            <a:noAutofit/>
          </a:bodyPr>
          <a:lstStyle>
            <a:lvl1pPr>
              <a:defRPr lang="en-US" sz="5400" b="1" kern="1200" dirty="0" smtClean="0">
                <a:solidFill>
                  <a:prstClr val="white"/>
                </a:solidFill>
                <a:latin typeface="Franklin Gothic Demi" panose="020B06030201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B4E1B-605B-A945-AC76-234639AF1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fld id="{78E7B9A2-A166-4DE4-96C3-CEAEA9C3F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l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00C8E9-93F7-B345-B37C-958522DA0E70}"/>
              </a:ext>
            </a:extLst>
          </p:cNvPr>
          <p:cNvSpPr/>
          <p:nvPr userDrawn="1"/>
        </p:nvSpPr>
        <p:spPr>
          <a:xfrm>
            <a:off x="0" y="0"/>
            <a:ext cx="12192000" cy="14709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1859D0-76A1-9F46-A317-D5D284AA1E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899" y="1577009"/>
            <a:ext cx="10841909" cy="4620895"/>
          </a:xfrm>
        </p:spPr>
        <p:txBody>
          <a:bodyPr>
            <a:normAutofit/>
          </a:bodyPr>
          <a:lstStyle>
            <a:lvl1pPr marL="228600" indent="-228600">
              <a:buClrTx/>
              <a:buFont typeface=".AppleSystemUIFont"/>
              <a:buChar char="-"/>
              <a:defRPr lang="en-US" sz="3200" kern="1200" dirty="0" smtClean="0">
                <a:solidFill>
                  <a:schemeClr val="bg2">
                    <a:lumMod val="1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>
              <a:buClrTx/>
              <a:buFont typeface=".AppleSystemUIFont"/>
              <a:buChar char="-"/>
              <a:defRPr lang="en-US" sz="2400" kern="1200" dirty="0" smtClean="0">
                <a:solidFill>
                  <a:schemeClr val="bg2">
                    <a:lumMod val="1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>
              <a:buClrTx/>
              <a:buSzPct val="75000"/>
              <a:buFont typeface=".AppleSystemUIFont"/>
              <a:buChar char="›"/>
              <a:defRPr lang="en-US" sz="2400" kern="1200" dirty="0" smtClean="0">
                <a:solidFill>
                  <a:schemeClr val="bg2">
                    <a:lumMod val="1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>
              <a:buClrTx/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2">
                    <a:lumMod val="1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>
              <a:buClrTx/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bg2">
                    <a:lumMod val="1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Slide 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37BC267-7268-4C42-BD0C-747910A8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98" y="470453"/>
            <a:ext cx="10841909" cy="708990"/>
          </a:xfrm>
        </p:spPr>
        <p:txBody>
          <a:bodyPr anchor="t">
            <a:noAutofit/>
          </a:bodyPr>
          <a:lstStyle>
            <a:lvl1pPr>
              <a:defRPr lang="en-US" sz="5400" b="1" kern="1200" dirty="0" smtClean="0">
                <a:solidFill>
                  <a:srgbClr val="0B2839"/>
                </a:solidFill>
                <a:latin typeface="Franklin Gothic Demi" panose="020B06030201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E1B40-3D36-B44A-A341-BFF919EF0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78E7B9A2-A166-4DE4-96C3-CEAEA9C3F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4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00C8E9-93F7-B345-B37C-958522DA0E70}"/>
              </a:ext>
            </a:extLst>
          </p:cNvPr>
          <p:cNvSpPr/>
          <p:nvPr userDrawn="1"/>
        </p:nvSpPr>
        <p:spPr>
          <a:xfrm>
            <a:off x="0" y="0"/>
            <a:ext cx="5370652" cy="6858000"/>
          </a:xfrm>
          <a:prstGeom prst="rect">
            <a:avLst/>
          </a:prstGeom>
          <a:solidFill>
            <a:srgbClr val="005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2ABADB-D35E-454D-A387-2535A40F33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370652" cy="6858000"/>
          </a:xfrm>
          <a:solidFill>
            <a:schemeClr val="accent3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1859D0-76A1-9F46-A317-D5D284AA1E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6945" y="526091"/>
            <a:ext cx="5609863" cy="5661766"/>
          </a:xfrm>
        </p:spPr>
        <p:txBody>
          <a:bodyPr>
            <a:normAutofit/>
          </a:bodyPr>
          <a:lstStyle>
            <a:lvl1pPr marL="228600" indent="-228600">
              <a:buClrTx/>
              <a:buFont typeface=".AppleSystemUIFont"/>
              <a:buChar char="-"/>
              <a:defRPr lang="en-US" sz="3200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>
              <a:buClrTx/>
              <a:buFont typeface=".AppleSystemUIFont"/>
              <a:buChar char="-"/>
              <a:defRPr lang="en-US" sz="2400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>
              <a:buClrTx/>
              <a:buSzPct val="75000"/>
              <a:buFont typeface=".AppleSystemUIFont"/>
              <a:buChar char="›"/>
              <a:defRPr lang="en-US" sz="2400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>
              <a:buClrTx/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>
              <a:buClrTx/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Slide 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5E6DA8-1D54-C845-A95A-6F19042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29" y="526091"/>
            <a:ext cx="4020854" cy="5661766"/>
          </a:xfrm>
        </p:spPr>
        <p:txBody>
          <a:bodyPr anchor="t">
            <a:noAutofit/>
          </a:bodyPr>
          <a:lstStyle>
            <a:lvl1pPr>
              <a:defRPr lang="en-US" sz="5400" b="1" kern="1200" dirty="0" smtClean="0">
                <a:solidFill>
                  <a:prstClr val="white"/>
                </a:solidFill>
                <a:latin typeface="Franklin Gothic Demi" panose="020B06030201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1E1CB-B0D8-B843-B46B-BC006A176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78E7B9A2-A166-4DE4-96C3-CEAEA9C3F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1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00C8E9-93F7-B345-B37C-958522DA0E70}"/>
              </a:ext>
            </a:extLst>
          </p:cNvPr>
          <p:cNvSpPr/>
          <p:nvPr userDrawn="1"/>
        </p:nvSpPr>
        <p:spPr>
          <a:xfrm>
            <a:off x="0" y="0"/>
            <a:ext cx="53706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2ABADB-D35E-454D-A387-2535A40F33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0" y="0"/>
            <a:ext cx="5370652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1859D0-76A1-9F46-A317-D5D284AA1E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6945" y="526091"/>
            <a:ext cx="5609863" cy="5661766"/>
          </a:xfrm>
        </p:spPr>
        <p:txBody>
          <a:bodyPr>
            <a:normAutofit/>
          </a:bodyPr>
          <a:lstStyle>
            <a:lvl1pPr marL="228600" indent="-228600">
              <a:buClrTx/>
              <a:buFont typeface=".AppleSystemUIFont"/>
              <a:buChar char="-"/>
              <a:defRPr lang="en-US" sz="32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>
              <a:buClrTx/>
              <a:buFont typeface=".AppleSystemUIFont"/>
              <a:buChar char="-"/>
              <a:defRPr lang="en-US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>
              <a:buClrTx/>
              <a:buSzPct val="75000"/>
              <a:buFont typeface=".AppleSystemUIFont"/>
              <a:buChar char="›"/>
              <a:defRPr lang="en-US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>
              <a:buClrTx/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>
              <a:buClrTx/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Slide 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5E6DA8-1D54-C845-A95A-6F19042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29" y="526091"/>
            <a:ext cx="4020854" cy="5661766"/>
          </a:xfrm>
        </p:spPr>
        <p:txBody>
          <a:bodyPr anchor="t">
            <a:noAutofit/>
          </a:bodyPr>
          <a:lstStyle>
            <a:lvl1pPr>
              <a:defRPr lang="en-US" sz="5400" b="1" kern="1200" dirty="0" smtClean="0">
                <a:solidFill>
                  <a:schemeClr val="tx1"/>
                </a:solidFill>
                <a:latin typeface="Franklin Gothic Demi" panose="020B06030201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8E65F-E6A8-664C-BC76-F9039CB9E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78E7B9A2-A166-4DE4-96C3-CEAEA9C3F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61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op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635F6D-8A28-0C45-A211-42BFCB0E65FC}"/>
              </a:ext>
            </a:extLst>
          </p:cNvPr>
          <p:cNvSpPr/>
          <p:nvPr userDrawn="1"/>
        </p:nvSpPr>
        <p:spPr>
          <a:xfrm>
            <a:off x="0" y="0"/>
            <a:ext cx="12192000" cy="16283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8DBBA-CACE-9241-A502-5729DEEB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603"/>
            <a:ext cx="10515600" cy="840230"/>
          </a:xfrm>
        </p:spPr>
        <p:txBody>
          <a:bodyPr>
            <a:normAutofit/>
          </a:bodyPr>
          <a:lstStyle>
            <a:lvl1pPr algn="l">
              <a:defRPr lang="en-US" sz="5400" b="1" kern="1200" dirty="0" smtClean="0">
                <a:solidFill>
                  <a:prstClr val="white"/>
                </a:solidFill>
                <a:latin typeface="Franklin Gothic Demi" panose="020B06030201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8DF3CC-7CE4-3841-A35A-EAC3875DC6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148520"/>
            <a:ext cx="10515600" cy="420217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Tx/>
              <a:buFont typeface=".AppleSystemUIFont"/>
              <a:buChar char="-"/>
              <a:defRPr lang="en-US" sz="3200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Tx/>
              <a:buFont typeface=".AppleSystemUIFont"/>
              <a:buChar char="-"/>
              <a:defRPr lang="en-US" sz="2400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Tx/>
              <a:buSzPct val="75000"/>
              <a:buFont typeface=".AppleSystemUIFont"/>
              <a:buChar char="›"/>
              <a:defRPr lang="en-US" sz="2400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Tx/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Tx/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602BBE-1C7A-504A-AC49-3EE4046C2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78E7B9A2-A166-4DE4-96C3-CEAEA9C3F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op Spli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635F6D-8A28-0C45-A211-42BFCB0E65FC}"/>
              </a:ext>
            </a:extLst>
          </p:cNvPr>
          <p:cNvSpPr/>
          <p:nvPr userDrawn="1"/>
        </p:nvSpPr>
        <p:spPr>
          <a:xfrm>
            <a:off x="0" y="0"/>
            <a:ext cx="12192000" cy="16283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8DBBA-CACE-9241-A502-5729DEEB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603"/>
            <a:ext cx="10515600" cy="840230"/>
          </a:xfrm>
        </p:spPr>
        <p:txBody>
          <a:bodyPr>
            <a:normAutofit/>
          </a:bodyPr>
          <a:lstStyle>
            <a:lvl1pPr algn="l">
              <a:defRPr lang="en-US" sz="5400" b="1" kern="1200" dirty="0" smtClean="0">
                <a:solidFill>
                  <a:schemeClr val="accent2"/>
                </a:solidFill>
                <a:latin typeface="Franklin Gothic Demi" panose="020B06030201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8DF3CC-7CE4-3841-A35A-EAC3875DC6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148520"/>
            <a:ext cx="10515600" cy="420217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Tx/>
              <a:buFont typeface=".AppleSystemUIFont"/>
              <a:buChar char="-"/>
              <a:defRPr lang="en-US" sz="3200" kern="1200" dirty="0" smtClean="0">
                <a:solidFill>
                  <a:schemeClr val="accent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Tx/>
              <a:buFont typeface=".AppleSystemUIFont"/>
              <a:buChar char="-"/>
              <a:defRPr lang="en-US" sz="2400" kern="1200" dirty="0" smtClean="0">
                <a:solidFill>
                  <a:schemeClr val="accent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Tx/>
              <a:buSzPct val="75000"/>
              <a:buFont typeface=".AppleSystemUIFont"/>
              <a:buChar char="›"/>
              <a:defRPr lang="en-US" sz="2400" kern="1200" dirty="0" smtClean="0">
                <a:solidFill>
                  <a:schemeClr val="accent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Tx/>
              <a:buSzPct val="75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accent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Tx/>
              <a:buSzPct val="75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accent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B6D9AE-CE86-174C-A204-29DFCBEB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78E7B9A2-A166-4DE4-96C3-CEAEA9C3F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8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69D6915-9214-B548-AB00-AE9ECFA469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1999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EE6A0F-F550-154E-9CA8-CB9E2B01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2971"/>
            <a:ext cx="10515600" cy="3092059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821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B8206-C3E9-48CE-AD9E-3C526856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3C9BA-A849-4BBF-ACED-7450B99C5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0C1BD-4889-4F7C-89A0-F1B918625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42982-79C3-4A9C-BD7B-921749B57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B243B"/>
                </a:solidFill>
                <a:latin typeface="Franklin Gothic Medium" panose="020B0603020102020204" pitchFamily="34" charset="0"/>
              </a:defRPr>
            </a:lvl1pPr>
          </a:lstStyle>
          <a:p>
            <a:fld id="{78E7B9A2-A166-4DE4-96C3-CEAEA9C3F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2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a.org/ed/accreditation/signed-accord-cpa.pdf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DCC655BD-679A-8D4F-9260-F1275FF5A6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D976F9-5529-4A22-BB8B-FB8AAB88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42251"/>
            <a:ext cx="10515600" cy="3092059"/>
          </a:xfrm>
          <a:effectLst>
            <a:outerShdw blurRad="50800" dist="38100" dir="2700000" sx="116000" sy="116000" algn="tl" rotWithShape="0">
              <a:schemeClr val="bg1">
                <a:alpha val="25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4400" dirty="0"/>
              <a:t>A Blueprint for </a:t>
            </a:r>
            <a:br>
              <a:rPr lang="en-US" sz="4400" dirty="0"/>
            </a:br>
            <a:r>
              <a:rPr lang="en-US" sz="4400" dirty="0"/>
              <a:t>APA Accreditation of Master’s Programs </a:t>
            </a:r>
            <a:br>
              <a:rPr lang="en-US" sz="4400" dirty="0"/>
            </a:br>
            <a:r>
              <a:rPr lang="en-US" sz="4400" dirty="0"/>
              <a:t>in Health Service Psychology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0" dirty="0"/>
              <a:t>James Lichtenberg, PhD, Task Force Chair</a:t>
            </a:r>
            <a:br>
              <a:rPr lang="en-US" sz="4400" b="0" dirty="0"/>
            </a:br>
            <a:r>
              <a:rPr lang="en-US" sz="4400" b="0" dirty="0"/>
              <a:t> Nadya Fouad, PhD, Task Force Member</a:t>
            </a:r>
            <a:br>
              <a:rPr lang="en-US" sz="4400" b="0" dirty="0"/>
            </a:br>
            <a:r>
              <a:rPr lang="en-US" sz="4400" b="0" dirty="0"/>
              <a:t>Cathi Grus, Acting </a:t>
            </a:r>
            <a:r>
              <a:rPr lang="en-US" sz="4000" dirty="0"/>
              <a:t>Chief Education Officer</a:t>
            </a:r>
            <a:endParaRPr lang="en-US" sz="7200" b="0" dirty="0"/>
          </a:p>
        </p:txBody>
      </p:sp>
    </p:spTree>
    <p:extLst>
      <p:ext uri="{BB962C8B-B14F-4D97-AF65-F5344CB8AC3E}">
        <p14:creationId xmlns:p14="http://schemas.microsoft.com/office/powerpoint/2010/main" val="400849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7606E-54CD-9E49-B045-A7FB49C8D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E7B9A2-A166-4DE4-96C3-CEAEA9C3F0C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9ACD-5312-4907-BE3A-41A8FADD87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898" y="1739362"/>
            <a:ext cx="10841909" cy="1789319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Considered different routes to master’s degrees </a:t>
            </a:r>
          </a:p>
          <a:p>
            <a:pPr lvl="1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Stand-alone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programs </a:t>
            </a:r>
          </a:p>
          <a:p>
            <a:pPr lvl="1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Integrated within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HSP doctoral programs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C3BE1-3827-4992-9289-E52FCD766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Accreditation </a:t>
            </a:r>
          </a:p>
        </p:txBody>
      </p:sp>
    </p:spTree>
    <p:extLst>
      <p:ext uri="{BB962C8B-B14F-4D97-AF65-F5344CB8AC3E}">
        <p14:creationId xmlns:p14="http://schemas.microsoft.com/office/powerpoint/2010/main" val="72366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41FAA-9674-C644-803E-91205E205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E7B9A2-A166-4DE4-96C3-CEAEA9C3F0C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9E747-7518-4943-A70C-49ECB10B62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897" y="1810511"/>
            <a:ext cx="10841909" cy="477316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scope of accreditation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only apply to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HSP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master’s programs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within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United States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and its territories.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ccredited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master’s programs in HSP must meet a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set </a:t>
            </a:r>
            <a:br>
              <a:rPr lang="en-US" b="1" dirty="0">
                <a:solidFill>
                  <a:schemeClr val="tx1"/>
                </a:solidFill>
                <a:latin typeface="+mn-lt"/>
              </a:rPr>
            </a:br>
            <a:r>
              <a:rPr lang="en-US" b="1" dirty="0">
                <a:solidFill>
                  <a:schemeClr val="tx1"/>
                </a:solidFill>
                <a:latin typeface="+mn-lt"/>
              </a:rPr>
              <a:t>of standards leading to a specific set of professional competencies and outcomes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 These may be accompanied by additional programs specific to education and training. 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endParaRPr lang="en-US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The knowledge and competencies that are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common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to clinical, counseling, and school psychology represent the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core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of HSP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F0D19-C169-4CBB-80B9-62108EC1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11792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08936FA-C3FA-4643-BB3C-0BCF8F2A9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E7B9A2-A166-4DE4-96C3-CEAEA9C3F0C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1AE97-2548-406F-9DA0-652979936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1DEC58-E2F8-4D4C-9755-D5DB9E984A97}"/>
              </a:ext>
            </a:extLst>
          </p:cNvPr>
          <p:cNvSpPr/>
          <p:nvPr/>
        </p:nvSpPr>
        <p:spPr>
          <a:xfrm>
            <a:off x="444138" y="1352163"/>
            <a:ext cx="60489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dirty="0">
                <a:solidFill>
                  <a:schemeClr val="bg1"/>
                </a:solidFill>
              </a:rPr>
              <a:t>Master’s level accreditation in </a:t>
            </a:r>
            <a:r>
              <a:rPr lang="en-US" sz="3200" dirty="0" smtClean="0"/>
              <a:t>Master’s level accreditation in HSP indicates that </a:t>
            </a:r>
            <a:r>
              <a:rPr lang="en-US" sz="3200" dirty="0"/>
              <a:t>the program </a:t>
            </a:r>
            <a:r>
              <a:rPr lang="en-US" sz="3200" b="1" dirty="0"/>
              <a:t>matriculates students who meet the required standards </a:t>
            </a:r>
            <a:r>
              <a:rPr lang="en-US" sz="3200" dirty="0"/>
              <a:t>for the core of HSP. </a:t>
            </a:r>
          </a:p>
          <a:p>
            <a:pPr fontAlgn="base"/>
            <a:endParaRPr lang="en-US" sz="3200" dirty="0"/>
          </a:p>
          <a:p>
            <a:pPr fontAlgn="base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Accreditation</a:t>
            </a:r>
            <a:r>
              <a:rPr lang="en-US" sz="3200" dirty="0"/>
              <a:t> of programs in HSP at the master’s level is part of the </a:t>
            </a:r>
            <a:r>
              <a:rPr lang="en-US" sz="3200" b="1" dirty="0"/>
              <a:t>continuum of education and training </a:t>
            </a:r>
            <a:r>
              <a:rPr lang="en-US" sz="3200" dirty="0"/>
              <a:t>in HSP.</a:t>
            </a:r>
          </a:p>
          <a:p>
            <a:pPr fontAlgn="base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8B31A6-AAF2-834C-ACB3-15515A7CE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13" y="1968999"/>
            <a:ext cx="4189154" cy="427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3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1DCF3-2146-4248-BAF9-CBFEAF2CE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E7B9A2-A166-4DE4-96C3-CEAEA9C3F0C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7D1FCA-C71F-496B-8874-B589C343BF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</a:rPr>
              <a:t>Possible Pathways</a:t>
            </a:r>
          </a:p>
        </p:txBody>
      </p:sp>
    </p:spTree>
    <p:extLst>
      <p:ext uri="{BB962C8B-B14F-4D97-AF65-F5344CB8AC3E}">
        <p14:creationId xmlns:p14="http://schemas.microsoft.com/office/powerpoint/2010/main" val="3532519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6D5D5C5-00E4-FC43-BBD7-44EC1A919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E7B9A2-A166-4DE4-96C3-CEAEA9C3F0C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>
          <a:xfrm>
            <a:off x="674896" y="2054351"/>
            <a:ext cx="10841909" cy="3277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Prioritizing possible pathways for APA to establish accreditation of master’s programs in psychology.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Two Options: Expand current APA CoA or create new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accrediting commission.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4896" y="320575"/>
            <a:ext cx="10841909" cy="708990"/>
          </a:xfrm>
        </p:spPr>
        <p:txBody>
          <a:bodyPr/>
          <a:lstStyle/>
          <a:p>
            <a:r>
              <a:rPr lang="en-US" dirty="0"/>
              <a:t>Possible Pathways</a:t>
            </a:r>
          </a:p>
        </p:txBody>
      </p:sp>
    </p:spTree>
    <p:extLst>
      <p:ext uri="{BB962C8B-B14F-4D97-AF65-F5344CB8AC3E}">
        <p14:creationId xmlns:p14="http://schemas.microsoft.com/office/powerpoint/2010/main" val="4097977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C922A-65AD-1544-9BCF-0622182BA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E7B9A2-A166-4DE4-96C3-CEAEA9C3F0C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674898" y="1784273"/>
            <a:ext cx="10841909" cy="47079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Option 1: Expand APA CoA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Advantages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Already recognized by US Department of Education. (US ED) and Council of Higher Education Accreditation (CHEA), faster and more efficient to expand scope.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Consistent with continuum of HSP </a:t>
            </a:r>
            <a:r>
              <a:rPr lang="en-US" dirty="0" err="1">
                <a:solidFill>
                  <a:schemeClr val="tx1"/>
                </a:solidFill>
              </a:rPr>
              <a:t>SoA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Capitalize on expertise of staff and current Commissioners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Disadvantages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Will require an expanded focus to include the development of accreditation standards and areas of expertise for those who are serving as evaluators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Resources needed for CoA commissioners and staff, space, technology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98" y="365760"/>
            <a:ext cx="10841909" cy="708990"/>
          </a:xfrm>
        </p:spPr>
        <p:txBody>
          <a:bodyPr/>
          <a:lstStyle/>
          <a:p>
            <a:r>
              <a:rPr lang="en-US" dirty="0"/>
              <a:t>Possible Pathways</a:t>
            </a:r>
          </a:p>
        </p:txBody>
      </p:sp>
    </p:spTree>
    <p:extLst>
      <p:ext uri="{BB962C8B-B14F-4D97-AF65-F5344CB8AC3E}">
        <p14:creationId xmlns:p14="http://schemas.microsoft.com/office/powerpoint/2010/main" val="1694785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A64FD-E4B6-294C-8DCB-E0552D6E5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E7B9A2-A166-4DE4-96C3-CEAEA9C3F0C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674898" y="1371288"/>
            <a:ext cx="10841909" cy="37630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chemeClr val="tx1"/>
                </a:solidFill>
              </a:rPr>
              <a:t/>
            </a:r>
            <a:br>
              <a:rPr lang="en-US" sz="3000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Option 2: New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Advantages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Might be easier to develop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Understanding the resources needed may be more meaningful or accurate with a separate accrediting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Disadvantages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Time to attain recognition from DOE and CHEA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Resources may be redundant with the current APA CoA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Pathways</a:t>
            </a:r>
          </a:p>
        </p:txBody>
      </p:sp>
    </p:spTree>
    <p:extLst>
      <p:ext uri="{BB962C8B-B14F-4D97-AF65-F5344CB8AC3E}">
        <p14:creationId xmlns:p14="http://schemas.microsoft.com/office/powerpoint/2010/main" val="533609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828BB-9EC6-124C-A4F4-F9BAE9533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E7B9A2-A166-4DE4-96C3-CEAEA9C3F0C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674898" y="1877237"/>
            <a:ext cx="10841909" cy="382633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Many other accrediting or approval bodies recognize mental health practitioners at the master’s level.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Only two are grounded in the HSP competencies and overlap: Masters in Psychology and Counseling Accreditation Council (MPCAC) and the National Association of School Psychologists (NASP).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Recommend APA work collaboratively with MPCAC and NASP, acknowledging the important role that these organizations have played in accrediting master’s level training.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Other Entities	</a:t>
            </a:r>
          </a:p>
        </p:txBody>
      </p:sp>
    </p:spTree>
    <p:extLst>
      <p:ext uri="{BB962C8B-B14F-4D97-AF65-F5344CB8AC3E}">
        <p14:creationId xmlns:p14="http://schemas.microsoft.com/office/powerpoint/2010/main" val="425752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F699A-48DF-8B42-9940-0E5120D6E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E7B9A2-A166-4DE4-96C3-CEAEA9C3F0C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674898" y="1794343"/>
            <a:ext cx="10841909" cy="42274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Option #1 – Expand Current APA CoA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More efficient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Critically urgent to be expedient in recognition of accrediting body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Part of continuum of training in HSP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Consistent with the SoA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Identify mechanism to recognize programs already accredited by MPCAC or NASP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Explore efficiencies in re-accreditation processes for universities with multiple HSP programs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658359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1DCF3-2146-4248-BAF9-CBFEAF2CE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E7B9A2-A166-4DE4-96C3-CEAEA9C3F0C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7D1FCA-C71F-496B-8874-B589C343BF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</a:rPr>
              <a:t>Identifying the Necessary Expertise</a:t>
            </a:r>
          </a:p>
        </p:txBody>
      </p:sp>
    </p:spTree>
    <p:extLst>
      <p:ext uri="{BB962C8B-B14F-4D97-AF65-F5344CB8AC3E}">
        <p14:creationId xmlns:p14="http://schemas.microsoft.com/office/powerpoint/2010/main" val="287431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5DC9C-0057-4299-8909-E5C49754A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E7B9A2-A166-4DE4-96C3-CEAEA9C3F0C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0604B2-E0A9-44CF-8B64-CE2C225D38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897" y="1766652"/>
            <a:ext cx="10841909" cy="4620895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Introductions</a:t>
            </a:r>
            <a:endParaRPr lang="en-US" sz="4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Review of Task Force Charge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Task Force Recommendations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Additional Recommendations and Considerations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Next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EC546A-773D-49EE-84AE-2529843B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81521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BA661-FC12-7341-9E66-EA0894C2C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E7B9A2-A166-4DE4-96C3-CEAEA9C3F0C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A9688-509E-4244-894B-3E4FF78EBF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899" y="1958672"/>
            <a:ext cx="10841909" cy="46859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Reasons for Expanding the APA CoA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Ensure representation of master’s level HSP expertise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on APA CoA.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Allow APA CoA to accommodate increased workload to enable the field of psychology to better meet the public’s needs for mental health services.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Foster alignment and coordination across all HSP accreditation levels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Facilitate full integration of master’s level HSP stakeholders on APA CoA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795D0-DEA7-486C-9C7F-DF359A1C8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Expertise </a:t>
            </a:r>
          </a:p>
        </p:txBody>
      </p:sp>
    </p:spTree>
    <p:extLst>
      <p:ext uri="{BB962C8B-B14F-4D97-AF65-F5344CB8AC3E}">
        <p14:creationId xmlns:p14="http://schemas.microsoft.com/office/powerpoint/2010/main" val="1487174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A84E1-14B2-1040-A06A-83F68D0FA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E7B9A2-A166-4DE4-96C3-CEAEA9C3F0C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BE23A-A30C-47CC-89B2-F2CFB8FA0A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897" y="1830217"/>
            <a:ext cx="10841909" cy="4350066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Two faculty members from terminal HSP master’s program</a:t>
            </a:r>
          </a:p>
          <a:p>
            <a:pPr lv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One faculty member from a master’s program integrated within a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doctoral HSP program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Three seats nominated from appropriate master’s training councils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Two master’s level HSP practitioners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One student from a terminal master’s HSP program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sufficient number of public members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*</a:t>
            </a:r>
            <a:r>
              <a:rPr lang="en-US" i="1" dirty="0">
                <a:solidFill>
                  <a:schemeClr val="tx1"/>
                </a:solidFill>
              </a:rPr>
              <a:t>This represents a proposal for an initial expansion. Further expansion may be needed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84EAC-822E-4553-8A07-142594B89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Recommendations*</a:t>
            </a:r>
          </a:p>
        </p:txBody>
      </p:sp>
    </p:spTree>
    <p:extLst>
      <p:ext uri="{BB962C8B-B14F-4D97-AF65-F5344CB8AC3E}">
        <p14:creationId xmlns:p14="http://schemas.microsoft.com/office/powerpoint/2010/main" val="2400288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1DCF3-2146-4248-BAF9-CBFEAF2CE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E7B9A2-A166-4DE4-96C3-CEAEA9C3F0C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7D1FCA-C71F-496B-8874-B589C343BF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</a:rPr>
              <a:t>Additional Recommendations &amp;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134780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3D6EB-130D-401B-A009-9AE8A8296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E7B9A2-A166-4DE4-96C3-CEAEA9C3F0C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DDE5A6-3C3B-4C9B-B0A7-07BA32CFDD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896" y="1918017"/>
            <a:ext cx="10841909" cy="462089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Bring clarification and differentiation of the competencies expected of those completing an accredited master’s program in HSP, in contrast to the competencies of those completing an accredited doctoral program.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Understand and value master’s programs in HSP as a part of the sequential, cumulative, increasingly complex nature of graduate training and professional practice in HSP.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Master’s training in HSP should not be viewed as HSP training “lite,” but rather as the significant—indeed foundational--portion of training in HSP that it is.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1CDCD-D228-4BE8-8CAF-29CB35EF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95" y="124460"/>
            <a:ext cx="10841909" cy="708990"/>
          </a:xfrm>
        </p:spPr>
        <p:txBody>
          <a:bodyPr/>
          <a:lstStyle/>
          <a:p>
            <a:r>
              <a:rPr lang="en-US" sz="4600" dirty="0"/>
              <a:t>Additional Recommendations &amp;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579205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97843-5CA1-4EE6-A7C7-245A9AFDE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E7B9A2-A166-4DE4-96C3-CEAEA9C3F0C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226989-9615-4BE0-BF1D-6FA82FE59C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898" y="1735455"/>
            <a:ext cx="10841909" cy="462089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APA CoA’s workload will increase and in addition to the expansion of APA CoA members the OPCA will be impacted and additional association resources.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APA CoA will play a significant </a:t>
            </a:r>
            <a:r>
              <a:rPr lang="en-US">
                <a:solidFill>
                  <a:schemeClr val="tx1"/>
                </a:solidFill>
              </a:rPr>
              <a:t>role </a:t>
            </a:r>
            <a:r>
              <a:rPr lang="en-US" smtClean="0">
                <a:solidFill>
                  <a:schemeClr val="tx1"/>
                </a:solidFill>
              </a:rPr>
              <a:t>as </a:t>
            </a:r>
            <a:r>
              <a:rPr lang="en-US" dirty="0">
                <a:solidFill>
                  <a:schemeClr val="tx1"/>
                </a:solidFill>
              </a:rPr>
              <a:t>these efforts move forward.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Consider exploration and development alternative pathways to accreditation for those programs that are already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Programs are not to be “grandfathered in” as APA accredited programs, but provided with a way to move expeditiously toward accreditation given their current accredited/approved status.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326A71-1661-4C27-8771-D4129AB1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98" y="136525"/>
            <a:ext cx="10841909" cy="708990"/>
          </a:xfrm>
        </p:spPr>
        <p:txBody>
          <a:bodyPr/>
          <a:lstStyle/>
          <a:p>
            <a:r>
              <a:rPr lang="en-US" sz="4600" dirty="0"/>
              <a:t>Additional Recommendations &amp;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463216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1941C6-F864-4D60-AEB0-FD5D51338F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Council will be asked to receive the report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Council discussion at February meeting to offer input on competencies needed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Force to articulate competencies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APA CoA develop standards (with opportunities for stakeholders to provide comment)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Council will be asked to approve the standards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68C91B-C7BF-4F1A-BB3E-211E9302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5E170-BAAB-40BC-A316-A01C1898C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E7B9A2-A166-4DE4-96C3-CEAEA9C3F0C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00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5D291-7650-43C3-9F4C-1CF1E0503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E7B9A2-A166-4DE4-96C3-CEAEA9C3F0C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CB3075-9D96-4AC8-8693-960DA83CAB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755" y="2588945"/>
            <a:ext cx="10841909" cy="12637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tx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6398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F5EAA-DA88-4BC5-98BF-8199A45E7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E7B9A2-A166-4DE4-96C3-CEAEA9C3F0C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5FEC3F-01E6-4F3C-8203-46271C7FF7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In March 2018, Council approved a motion to pursue “accreditation of master’s level programs in psychology in areas where APA already accredits.”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After the action was approved at the March 2018 Council meeting, the Board of Educational Affairs developed and disseminated a call for nominations, for a Task Force that would be charged with developing a blueprint for APA to pursue accreditation of master’s programs in health service psychology.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281F16-980A-4EFC-8CB4-FFABBE22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78122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F5EAA-DA88-4BC5-98BF-8199A45E7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E7B9A2-A166-4DE4-96C3-CEAEA9C3F0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5FEC3F-01E6-4F3C-8203-46271C7FF7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The decision to pursue accreditation of master’s programs in health service psychology (HSP; clinical, counseling, school), stemmed from a discussion at the August 2017 Council meeting.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At the end of the discussion Council approved the following statement: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tx1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en-US" sz="3300" dirty="0">
                <a:solidFill>
                  <a:schemeClr val="tx1"/>
                </a:solidFill>
              </a:rPr>
              <a:t>“Current issues and developments have risen to the level that APA should consider options related to master’s level training and/or practice and that staff and governance should identify and explore options for APA to consider.”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281F16-980A-4EFC-8CB4-FFABBE22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33974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F5EAA-DA88-4BC5-98BF-8199A45E7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E7B9A2-A166-4DE4-96C3-CEAEA9C3F0C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5FEC3F-01E6-4F3C-8203-46271C7FF7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Board of Educational Affairs (BEA) developed a Call for    Nominations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Call disseminated in April 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Approximately 66 nominations received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June BEA appointed an 8-person Task Force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Members have broad range of expertise and represent diversity across many dimensions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Dr. Jim Lichtenberg, Chair &amp; Dr. Celeste Malone, BEA Liaison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281F16-980A-4EFC-8CB4-FFABBE22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29267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5FEC3F-01E6-4F3C-8203-46271C7FF7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897" y="1735455"/>
            <a:ext cx="10841909" cy="462089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Monthly calls between July and October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Met in-person on November 30-December 2, 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Consulted with key stakeholders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Masters in Counseling and Psychology Accreditation Council (MPCAC)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National Association of School Psychologists (NASP)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APA Office of Program Consultation and Accreditation (OPCA)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Association of State and Provincial Psychology Boards (ASPPB)  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281F16-980A-4EFC-8CB4-FFABBE22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F5EAA-DA88-4BC5-98BF-8199A45E7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E7B9A2-A166-4DE4-96C3-CEAEA9C3F0C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8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5B41F-13E9-6C4D-B30F-A0B5A5795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E7B9A2-A166-4DE4-96C3-CEAEA9C3F0C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F523B-0689-422E-B780-88CC0C6882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898" y="1751310"/>
            <a:ext cx="10841909" cy="4715260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Outlining a plan </a:t>
            </a:r>
            <a:r>
              <a:rPr lang="en-US" dirty="0">
                <a:solidFill>
                  <a:schemeClr val="tx1"/>
                </a:solidFill>
              </a:rPr>
              <a:t>by which APA could pursue development of an accreditation system for master’s HSP programs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Specifically: </a:t>
            </a:r>
          </a:p>
          <a:p>
            <a:pPr lvl="1" fontAlgn="base"/>
            <a:r>
              <a:rPr lang="en-US" sz="3000" dirty="0">
                <a:solidFill>
                  <a:schemeClr val="tx1"/>
                </a:solidFill>
              </a:rPr>
              <a:t>Developing a statement that broadly delineates the </a:t>
            </a:r>
            <a:r>
              <a:rPr lang="en-US" sz="3000" b="1" dirty="0">
                <a:solidFill>
                  <a:schemeClr val="tx1"/>
                </a:solidFill>
              </a:rPr>
              <a:t>scope of accreditation</a:t>
            </a:r>
          </a:p>
          <a:p>
            <a:pPr lvl="1" fontAlgn="base"/>
            <a:r>
              <a:rPr lang="en-US" sz="3000" dirty="0">
                <a:solidFill>
                  <a:schemeClr val="tx1"/>
                </a:solidFill>
              </a:rPr>
              <a:t>Prioritizing </a:t>
            </a:r>
            <a:r>
              <a:rPr lang="en-US" sz="3000" b="1" dirty="0">
                <a:solidFill>
                  <a:schemeClr val="tx1"/>
                </a:solidFill>
              </a:rPr>
              <a:t>possible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b="1" dirty="0">
                <a:solidFill>
                  <a:schemeClr val="tx1"/>
                </a:solidFill>
              </a:rPr>
              <a:t>pathways</a:t>
            </a:r>
            <a:r>
              <a:rPr lang="en-US" sz="3000" dirty="0">
                <a:solidFill>
                  <a:schemeClr val="tx1"/>
                </a:solidFill>
              </a:rPr>
              <a:t> for APA to establish accreditation</a:t>
            </a:r>
          </a:p>
          <a:p>
            <a:pPr lvl="1" fontAlgn="base"/>
            <a:r>
              <a:rPr lang="en-US" sz="3000" b="1" dirty="0">
                <a:solidFill>
                  <a:schemeClr val="tx1"/>
                </a:solidFill>
              </a:rPr>
              <a:t>Identifying the necessary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b="1" dirty="0">
                <a:solidFill>
                  <a:schemeClr val="tx1"/>
                </a:solidFill>
              </a:rPr>
              <a:t>expertise</a:t>
            </a:r>
            <a:r>
              <a:rPr lang="en-US" sz="3000" dirty="0">
                <a:solidFill>
                  <a:schemeClr val="tx1"/>
                </a:solidFill>
              </a:rPr>
              <a:t> to conduct accreditation reviews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93881-0A58-42AB-A5DC-02B62BED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98" y="324194"/>
            <a:ext cx="10841909" cy="708990"/>
          </a:xfrm>
        </p:spPr>
        <p:txBody>
          <a:bodyPr/>
          <a:lstStyle/>
          <a:p>
            <a:r>
              <a:rPr lang="en-US" b="1" dirty="0"/>
              <a:t>Task Force Charge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4247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1DCF3-2146-4248-BAF9-CBFEAF2CE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E7B9A2-A166-4DE4-96C3-CEAEA9C3F0C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7D1FCA-C71F-496B-8874-B589C343BF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</a:rPr>
              <a:t>Scope of Accreditation </a:t>
            </a:r>
          </a:p>
        </p:txBody>
      </p:sp>
    </p:spTree>
    <p:extLst>
      <p:ext uri="{BB962C8B-B14F-4D97-AF65-F5344CB8AC3E}">
        <p14:creationId xmlns:p14="http://schemas.microsoft.com/office/powerpoint/2010/main" val="234003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23EB2-A677-A946-A2D5-E5AB62202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E7B9A2-A166-4DE4-96C3-CEAEA9C3F0C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9ACD-5312-4907-BE3A-41A8FADD87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898" y="1656924"/>
            <a:ext cx="10841909" cy="4620895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lnSpc>
                <a:spcPct val="110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Reviewed documents: </a:t>
            </a:r>
          </a:p>
          <a:p>
            <a:pPr lvl="1" fontAlgn="base"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APA Standards of Accreditation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(current accreditation standards for HSP) </a:t>
            </a:r>
          </a:p>
          <a:p>
            <a:pPr lvl="1" fontAlgn="base"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Blueprint for Education and Training in Professional Psychology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in Health Care Services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(Health Service Psychology Education Cooperative, 2013)</a:t>
            </a:r>
          </a:p>
          <a:p>
            <a:pPr lvl="1" fontAlgn="base"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Resolution on Quality Assurance in International Education and Training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https://www.apa.org/about/policy/quality-assurance-</a:t>
            </a:r>
            <a:r>
              <a:rPr lang="en-US" i="1" dirty="0" err="1">
                <a:solidFill>
                  <a:schemeClr val="tx1"/>
                </a:solidFill>
              </a:rPr>
              <a:t>resolution.pdf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 fontAlgn="base"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First Street Accord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https://www.apa.org/ed/accreditation/signed-accord-cpa.pdf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 fontAlgn="base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Jackson &amp; Scheel (2013): </a:t>
            </a:r>
            <a:r>
              <a:rPr lang="de-DE" dirty="0">
                <a:solidFill>
                  <a:schemeClr val="tx1"/>
                </a:solidFill>
              </a:rPr>
              <a:t>Quality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master’s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education</a:t>
            </a:r>
            <a:r>
              <a:rPr lang="de-DE" dirty="0">
                <a:solidFill>
                  <a:schemeClr val="tx1"/>
                </a:solidFill>
              </a:rPr>
              <a:t>: A </a:t>
            </a:r>
            <a:r>
              <a:rPr lang="de-DE" dirty="0" err="1">
                <a:solidFill>
                  <a:schemeClr val="tx1"/>
                </a:solidFill>
              </a:rPr>
              <a:t>concern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counseling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psychology</a:t>
            </a:r>
            <a:r>
              <a:rPr lang="de-DE" dirty="0">
                <a:solidFill>
                  <a:schemeClr val="tx1"/>
                </a:solidFill>
              </a:rPr>
              <a:t>? </a:t>
            </a:r>
            <a:r>
              <a:rPr lang="de-DE" i="1" dirty="0">
                <a:solidFill>
                  <a:schemeClr val="tx1"/>
                </a:solidFill>
              </a:rPr>
              <a:t>The </a:t>
            </a:r>
            <a:r>
              <a:rPr lang="de-DE" i="1" dirty="0" err="1">
                <a:solidFill>
                  <a:schemeClr val="tx1"/>
                </a:solidFill>
              </a:rPr>
              <a:t>Counseling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dirty="0" err="1">
                <a:solidFill>
                  <a:schemeClr val="tx1"/>
                </a:solidFill>
              </a:rPr>
              <a:t>Psychologist</a:t>
            </a:r>
            <a:r>
              <a:rPr lang="de-DE" i="1" dirty="0">
                <a:solidFill>
                  <a:schemeClr val="tx1"/>
                </a:solidFill>
              </a:rPr>
              <a:t>, 41</a:t>
            </a:r>
            <a:r>
              <a:rPr lang="de-DE" dirty="0">
                <a:solidFill>
                  <a:schemeClr val="tx1"/>
                </a:solidFill>
              </a:rPr>
              <a:t>(5), 669-699.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C3BE1-3827-4992-9289-E52FCD766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Accreditation </a:t>
            </a:r>
          </a:p>
        </p:txBody>
      </p:sp>
    </p:spTree>
    <p:extLst>
      <p:ext uri="{BB962C8B-B14F-4D97-AF65-F5344CB8AC3E}">
        <p14:creationId xmlns:p14="http://schemas.microsoft.com/office/powerpoint/2010/main" val="1895730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PA Template">
      <a:dk1>
        <a:srgbClr val="0B2839"/>
      </a:dk1>
      <a:lt1>
        <a:srgbClr val="FFFFFF"/>
      </a:lt1>
      <a:dk2>
        <a:srgbClr val="0B2839"/>
      </a:dk2>
      <a:lt2>
        <a:srgbClr val="EBEBEB"/>
      </a:lt2>
      <a:accent1>
        <a:srgbClr val="1D9CD6"/>
      </a:accent1>
      <a:accent2>
        <a:srgbClr val="005399"/>
      </a:accent2>
      <a:accent3>
        <a:srgbClr val="6784A4"/>
      </a:accent3>
      <a:accent4>
        <a:srgbClr val="CDD6DD"/>
      </a:accent4>
      <a:accent5>
        <a:srgbClr val="EBEBEB"/>
      </a:accent5>
      <a:accent6>
        <a:srgbClr val="EAF4FB"/>
      </a:accent6>
      <a:hlink>
        <a:srgbClr val="0563C1"/>
      </a:hlink>
      <a:folHlink>
        <a:srgbClr val="0053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</TotalTime>
  <Words>856</Words>
  <Application>Microsoft Office PowerPoint</Application>
  <PresentationFormat>Widescreen</PresentationFormat>
  <Paragraphs>162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.AppleSystemUIFont</vt:lpstr>
      <vt:lpstr>Arial</vt:lpstr>
      <vt:lpstr>Calibri</vt:lpstr>
      <vt:lpstr>Franklin Gothic Book</vt:lpstr>
      <vt:lpstr>Franklin Gothic Demi</vt:lpstr>
      <vt:lpstr>Franklin Gothic Heavy</vt:lpstr>
      <vt:lpstr>Franklin Gothic Medium</vt:lpstr>
      <vt:lpstr>Wingdings</vt:lpstr>
      <vt:lpstr>1_Office Theme</vt:lpstr>
      <vt:lpstr>A Blueprint for  APA Accreditation of Master’s Programs  in Health Service Psychology  James Lichtenberg, PhD, Task Force Chair  Nadya Fouad, PhD, Task Force Member Cathi Grus, Acting Chief Education Officer</vt:lpstr>
      <vt:lpstr>Agenda</vt:lpstr>
      <vt:lpstr>Background</vt:lpstr>
      <vt:lpstr>Background</vt:lpstr>
      <vt:lpstr>Background</vt:lpstr>
      <vt:lpstr>Background</vt:lpstr>
      <vt:lpstr>Task Force Charge </vt:lpstr>
      <vt:lpstr>PowerPoint Presentation</vt:lpstr>
      <vt:lpstr>Scope of Accreditation </vt:lpstr>
      <vt:lpstr>Scope of Accreditation </vt:lpstr>
      <vt:lpstr>Recommendations</vt:lpstr>
      <vt:lpstr>Recommendations</vt:lpstr>
      <vt:lpstr>PowerPoint Presentation</vt:lpstr>
      <vt:lpstr>Possible Pathways</vt:lpstr>
      <vt:lpstr>Possible Pathways</vt:lpstr>
      <vt:lpstr>Possible Pathways</vt:lpstr>
      <vt:lpstr>Relationship with Other Entities </vt:lpstr>
      <vt:lpstr>Recommendations</vt:lpstr>
      <vt:lpstr>PowerPoint Presentation</vt:lpstr>
      <vt:lpstr>Necessary Expertise </vt:lpstr>
      <vt:lpstr>Recommendations*</vt:lpstr>
      <vt:lpstr>PowerPoint Presentation</vt:lpstr>
      <vt:lpstr>Additional Recommendations &amp; Considerations</vt:lpstr>
      <vt:lpstr>Additional Recommendations &amp; Considerations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Board of Educational Affairs (BEA) Task Force to Develop a Blueprint for APA Accreditation of Master’s Programs in Health Service Psychology</dc:title>
  <dc:creator>Tyson, Jackie</dc:creator>
  <cp:lastModifiedBy>Julia C Phillips</cp:lastModifiedBy>
  <cp:revision>119</cp:revision>
  <cp:lastPrinted>2019-01-07T21:32:44Z</cp:lastPrinted>
  <dcterms:created xsi:type="dcterms:W3CDTF">2018-12-01T20:43:27Z</dcterms:created>
  <dcterms:modified xsi:type="dcterms:W3CDTF">2019-02-01T00:11:18Z</dcterms:modified>
</cp:coreProperties>
</file>