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33" r:id="rId6"/>
    <p:sldId id="317" r:id="rId7"/>
    <p:sldId id="309" r:id="rId8"/>
    <p:sldId id="318" r:id="rId9"/>
    <p:sldId id="329" r:id="rId10"/>
    <p:sldId id="310" r:id="rId11"/>
    <p:sldId id="311" r:id="rId12"/>
    <p:sldId id="330" r:id="rId13"/>
    <p:sldId id="331" r:id="rId14"/>
    <p:sldId id="332" r:id="rId15"/>
    <p:sldId id="313" r:id="rId16"/>
    <p:sldId id="314" r:id="rId17"/>
    <p:sldId id="315" r:id="rId18"/>
    <p:sldId id="319" r:id="rId19"/>
    <p:sldId id="320" r:id="rId20"/>
    <p:sldId id="321" r:id="rId21"/>
    <p:sldId id="322" r:id="rId22"/>
    <p:sldId id="323" r:id="rId23"/>
    <p:sldId id="324" r:id="rId24"/>
    <p:sldId id="325" r:id="rId25"/>
    <p:sldId id="326" r:id="rId26"/>
    <p:sldId id="327" r:id="rId27"/>
    <p:sldId id="328" r:id="rId28"/>
    <p:sldId id="3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19" autoAdjust="0"/>
  </p:normalViewPr>
  <p:slideViewPr>
    <p:cSldViewPr snapToGrid="0">
      <p:cViewPr varScale="1">
        <p:scale>
          <a:sx n="94" d="100"/>
          <a:sy n="94" d="100"/>
        </p:scale>
        <p:origin x="1248"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svg"/><Relationship Id="rId16" Type="http://schemas.openxmlformats.org/officeDocument/2006/relationships/image" Target="../media/image25.svg"/><Relationship Id="rId1" Type="http://schemas.openxmlformats.org/officeDocument/2006/relationships/image" Target="../media/image14.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20.png"/><Relationship Id="rId1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5.svg"/><Relationship Id="rId16" Type="http://schemas.openxmlformats.org/officeDocument/2006/relationships/image" Target="../media/image25.svg"/><Relationship Id="rId1" Type="http://schemas.openxmlformats.org/officeDocument/2006/relationships/image" Target="../media/image14.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20.png"/><Relationship Id="rId1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6D59D-4EC3-4D13-9DE3-2288B24C6E6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A772ADF-22CA-4162-BDF9-E2CA90B09272}">
      <dgm:prSet/>
      <dgm:spPr/>
      <dgm:t>
        <a:bodyPr/>
        <a:lstStyle/>
        <a:p>
          <a:pPr>
            <a:lnSpc>
              <a:spcPct val="100000"/>
            </a:lnSpc>
            <a:defRPr cap="all"/>
          </a:pPr>
          <a:r>
            <a:rPr lang="en-US"/>
            <a:t>Challenges</a:t>
          </a:r>
        </a:p>
      </dgm:t>
    </dgm:pt>
    <dgm:pt modelId="{AABDFDB4-E691-452E-BC7E-A266AD7629C6}" type="parTrans" cxnId="{90836160-DBB1-4049-BD55-8E3F60172549}">
      <dgm:prSet/>
      <dgm:spPr/>
      <dgm:t>
        <a:bodyPr/>
        <a:lstStyle/>
        <a:p>
          <a:endParaRPr lang="en-US"/>
        </a:p>
      </dgm:t>
    </dgm:pt>
    <dgm:pt modelId="{E731CDC3-32AF-4D64-A63F-40F6C2F1D9C7}" type="sibTrans" cxnId="{90836160-DBB1-4049-BD55-8E3F60172549}">
      <dgm:prSet/>
      <dgm:spPr/>
      <dgm:t>
        <a:bodyPr/>
        <a:lstStyle/>
        <a:p>
          <a:endParaRPr lang="en-US"/>
        </a:p>
      </dgm:t>
    </dgm:pt>
    <dgm:pt modelId="{E959BE0E-BF57-499A-A3BF-129EDD4C4514}">
      <dgm:prSet/>
      <dgm:spPr/>
      <dgm:t>
        <a:bodyPr/>
        <a:lstStyle/>
        <a:p>
          <a:pPr>
            <a:lnSpc>
              <a:spcPct val="100000"/>
            </a:lnSpc>
            <a:defRPr cap="all"/>
          </a:pPr>
          <a:r>
            <a:rPr lang="en-US"/>
            <a:t>Remediation Plans</a:t>
          </a:r>
        </a:p>
      </dgm:t>
    </dgm:pt>
    <dgm:pt modelId="{46E8BE9A-BBC8-4744-97CB-BD773FCCB07B}" type="parTrans" cxnId="{02A9DA77-1A7A-4ED0-814C-5B28AF80FAFC}">
      <dgm:prSet/>
      <dgm:spPr/>
      <dgm:t>
        <a:bodyPr/>
        <a:lstStyle/>
        <a:p>
          <a:endParaRPr lang="en-US"/>
        </a:p>
      </dgm:t>
    </dgm:pt>
    <dgm:pt modelId="{DBF6123A-59D0-48FA-8ADB-B8B81A3CAA4D}" type="sibTrans" cxnId="{02A9DA77-1A7A-4ED0-814C-5B28AF80FAFC}">
      <dgm:prSet/>
      <dgm:spPr/>
      <dgm:t>
        <a:bodyPr/>
        <a:lstStyle/>
        <a:p>
          <a:endParaRPr lang="en-US"/>
        </a:p>
      </dgm:t>
    </dgm:pt>
    <dgm:pt modelId="{96AFC54A-D432-4B62-B484-D47262EA7CC0}">
      <dgm:prSet/>
      <dgm:spPr/>
      <dgm:t>
        <a:bodyPr/>
        <a:lstStyle/>
        <a:p>
          <a:pPr>
            <a:lnSpc>
              <a:spcPct val="100000"/>
            </a:lnSpc>
            <a:defRPr cap="all"/>
          </a:pPr>
          <a:r>
            <a:rPr lang="en-US"/>
            <a:t>Remediation Process</a:t>
          </a:r>
        </a:p>
      </dgm:t>
    </dgm:pt>
    <dgm:pt modelId="{C6752216-0FDF-4B1D-A0B2-BF5BBEE6EA78}" type="parTrans" cxnId="{D59277F3-0E1D-45EA-93C9-24BC11B1E71E}">
      <dgm:prSet/>
      <dgm:spPr/>
      <dgm:t>
        <a:bodyPr/>
        <a:lstStyle/>
        <a:p>
          <a:endParaRPr lang="en-US"/>
        </a:p>
      </dgm:t>
    </dgm:pt>
    <dgm:pt modelId="{9A149355-E39D-47F3-9716-5B547E317E69}" type="sibTrans" cxnId="{D59277F3-0E1D-45EA-93C9-24BC11B1E71E}">
      <dgm:prSet/>
      <dgm:spPr/>
      <dgm:t>
        <a:bodyPr/>
        <a:lstStyle/>
        <a:p>
          <a:endParaRPr lang="en-US"/>
        </a:p>
      </dgm:t>
    </dgm:pt>
    <dgm:pt modelId="{00E58A68-7722-4F05-BEE4-9E4A5A74EE8E}">
      <dgm:prSet/>
      <dgm:spPr/>
      <dgm:t>
        <a:bodyPr/>
        <a:lstStyle/>
        <a:p>
          <a:pPr>
            <a:lnSpc>
              <a:spcPct val="100000"/>
            </a:lnSpc>
            <a:defRPr cap="all"/>
          </a:pPr>
          <a:r>
            <a:rPr lang="en-US"/>
            <a:t>Remediation Strategies</a:t>
          </a:r>
        </a:p>
      </dgm:t>
    </dgm:pt>
    <dgm:pt modelId="{037DE166-D2D2-48F6-B365-5B81DF0990B5}" type="parTrans" cxnId="{E891F90C-58F7-437D-B6D4-C77E2F284573}">
      <dgm:prSet/>
      <dgm:spPr/>
      <dgm:t>
        <a:bodyPr/>
        <a:lstStyle/>
        <a:p>
          <a:endParaRPr lang="en-US"/>
        </a:p>
      </dgm:t>
    </dgm:pt>
    <dgm:pt modelId="{E1F49D8B-2FBD-4A70-805E-FFEC7B233A47}" type="sibTrans" cxnId="{E891F90C-58F7-437D-B6D4-C77E2F284573}">
      <dgm:prSet/>
      <dgm:spPr/>
      <dgm:t>
        <a:bodyPr/>
        <a:lstStyle/>
        <a:p>
          <a:endParaRPr lang="en-US"/>
        </a:p>
      </dgm:t>
    </dgm:pt>
    <dgm:pt modelId="{4472597F-B6E7-45AA-BAC7-8F5E2C71F7A4}">
      <dgm:prSet/>
      <dgm:spPr/>
      <dgm:t>
        <a:bodyPr/>
        <a:lstStyle/>
        <a:p>
          <a:pPr>
            <a:lnSpc>
              <a:spcPct val="100000"/>
            </a:lnSpc>
            <a:defRPr cap="all"/>
          </a:pPr>
          <a:r>
            <a:rPr lang="en-US"/>
            <a:t>Ethical Challenges</a:t>
          </a:r>
        </a:p>
      </dgm:t>
    </dgm:pt>
    <dgm:pt modelId="{DB282868-9EB2-44FF-A8E8-4C6C0E1EFAAF}" type="parTrans" cxnId="{85C4EB16-BA61-4FBF-AFD0-3609C917F150}">
      <dgm:prSet/>
      <dgm:spPr/>
      <dgm:t>
        <a:bodyPr/>
        <a:lstStyle/>
        <a:p>
          <a:endParaRPr lang="en-US"/>
        </a:p>
      </dgm:t>
    </dgm:pt>
    <dgm:pt modelId="{567776A6-FE25-4763-8337-A34C5368C528}" type="sibTrans" cxnId="{85C4EB16-BA61-4FBF-AFD0-3609C917F150}">
      <dgm:prSet/>
      <dgm:spPr/>
      <dgm:t>
        <a:bodyPr/>
        <a:lstStyle/>
        <a:p>
          <a:endParaRPr lang="en-US"/>
        </a:p>
      </dgm:t>
    </dgm:pt>
    <dgm:pt modelId="{80D1F093-4D85-4FF8-AEF1-65F616384037}">
      <dgm:prSet/>
      <dgm:spPr/>
      <dgm:t>
        <a:bodyPr/>
        <a:lstStyle/>
        <a:p>
          <a:pPr>
            <a:lnSpc>
              <a:spcPct val="100000"/>
            </a:lnSpc>
            <a:defRPr cap="all"/>
          </a:pPr>
          <a:r>
            <a:rPr lang="en-US"/>
            <a:t>Cases</a:t>
          </a:r>
        </a:p>
      </dgm:t>
    </dgm:pt>
    <dgm:pt modelId="{1BA384A7-538B-4C8A-8FB9-2F554B4319CD}" type="parTrans" cxnId="{09F9332D-C20D-42A3-8C88-6CEACDDF249A}">
      <dgm:prSet/>
      <dgm:spPr/>
      <dgm:t>
        <a:bodyPr/>
        <a:lstStyle/>
        <a:p>
          <a:endParaRPr lang="en-US"/>
        </a:p>
      </dgm:t>
    </dgm:pt>
    <dgm:pt modelId="{828B5147-ABF1-4B25-9072-D7E88AC1138F}" type="sibTrans" cxnId="{09F9332D-C20D-42A3-8C88-6CEACDDF249A}">
      <dgm:prSet/>
      <dgm:spPr/>
      <dgm:t>
        <a:bodyPr/>
        <a:lstStyle/>
        <a:p>
          <a:endParaRPr lang="en-US"/>
        </a:p>
      </dgm:t>
    </dgm:pt>
    <dgm:pt modelId="{BBD3E8B1-CE3B-463D-9D9A-366EBF9945A9}" type="pres">
      <dgm:prSet presAssocID="{38A6D59D-4EC3-4D13-9DE3-2288B24C6E67}" presName="root" presStyleCnt="0">
        <dgm:presLayoutVars>
          <dgm:dir/>
          <dgm:resizeHandles val="exact"/>
        </dgm:presLayoutVars>
      </dgm:prSet>
      <dgm:spPr/>
    </dgm:pt>
    <dgm:pt modelId="{BD905344-674B-4AD2-9349-DAAAB98E98BF}" type="pres">
      <dgm:prSet presAssocID="{1A772ADF-22CA-4162-BDF9-E2CA90B09272}" presName="compNode" presStyleCnt="0"/>
      <dgm:spPr/>
    </dgm:pt>
    <dgm:pt modelId="{139CD50B-6397-4590-91F7-2050A96385EC}" type="pres">
      <dgm:prSet presAssocID="{1A772ADF-22CA-4162-BDF9-E2CA90B09272}" presName="iconBgRect" presStyleLbl="bgShp" presStyleIdx="0" presStyleCnt="6"/>
      <dgm:spPr/>
    </dgm:pt>
    <dgm:pt modelId="{C5726165-0C8F-49B2-9025-E6B31153FD1E}" type="pres">
      <dgm:prSet presAssocID="{1A772ADF-22CA-4162-BDF9-E2CA90B092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arning"/>
        </a:ext>
      </dgm:extLst>
    </dgm:pt>
    <dgm:pt modelId="{F6D8655F-D55C-47E9-96C0-740FCA21BA40}" type="pres">
      <dgm:prSet presAssocID="{1A772ADF-22CA-4162-BDF9-E2CA90B09272}" presName="spaceRect" presStyleCnt="0"/>
      <dgm:spPr/>
    </dgm:pt>
    <dgm:pt modelId="{BA614DC5-056F-48A2-91A3-44F3DB6E8439}" type="pres">
      <dgm:prSet presAssocID="{1A772ADF-22CA-4162-BDF9-E2CA90B09272}" presName="textRect" presStyleLbl="revTx" presStyleIdx="0" presStyleCnt="6">
        <dgm:presLayoutVars>
          <dgm:chMax val="1"/>
          <dgm:chPref val="1"/>
        </dgm:presLayoutVars>
      </dgm:prSet>
      <dgm:spPr/>
    </dgm:pt>
    <dgm:pt modelId="{05B1EFE0-991C-41AB-AB31-DA5BC83C419B}" type="pres">
      <dgm:prSet presAssocID="{E731CDC3-32AF-4D64-A63F-40F6C2F1D9C7}" presName="sibTrans" presStyleCnt="0"/>
      <dgm:spPr/>
    </dgm:pt>
    <dgm:pt modelId="{47CD399D-3C21-4925-B0DD-6594B0308014}" type="pres">
      <dgm:prSet presAssocID="{E959BE0E-BF57-499A-A3BF-129EDD4C4514}" presName="compNode" presStyleCnt="0"/>
      <dgm:spPr/>
    </dgm:pt>
    <dgm:pt modelId="{2A855630-C660-493A-8247-1B2E655BDBBF}" type="pres">
      <dgm:prSet presAssocID="{E959BE0E-BF57-499A-A3BF-129EDD4C4514}" presName="iconBgRect" presStyleLbl="bgShp" presStyleIdx="1" presStyleCnt="6"/>
      <dgm:spPr/>
    </dgm:pt>
    <dgm:pt modelId="{609135F4-DA71-4ECB-9505-2B706B931C8F}" type="pres">
      <dgm:prSet presAssocID="{E959BE0E-BF57-499A-A3BF-129EDD4C45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D35F9DDD-43AE-435D-B8F5-873B828070AA}" type="pres">
      <dgm:prSet presAssocID="{E959BE0E-BF57-499A-A3BF-129EDD4C4514}" presName="spaceRect" presStyleCnt="0"/>
      <dgm:spPr/>
    </dgm:pt>
    <dgm:pt modelId="{11815AA8-E08D-446D-AF39-9186AB42CE40}" type="pres">
      <dgm:prSet presAssocID="{E959BE0E-BF57-499A-A3BF-129EDD4C4514}" presName="textRect" presStyleLbl="revTx" presStyleIdx="1" presStyleCnt="6">
        <dgm:presLayoutVars>
          <dgm:chMax val="1"/>
          <dgm:chPref val="1"/>
        </dgm:presLayoutVars>
      </dgm:prSet>
      <dgm:spPr/>
    </dgm:pt>
    <dgm:pt modelId="{4BD6AF6E-DC17-47EB-8504-345B35EF288A}" type="pres">
      <dgm:prSet presAssocID="{DBF6123A-59D0-48FA-8ADB-B8B81A3CAA4D}" presName="sibTrans" presStyleCnt="0"/>
      <dgm:spPr/>
    </dgm:pt>
    <dgm:pt modelId="{0CDDE5CA-8112-4196-BB26-E8201D5D907F}" type="pres">
      <dgm:prSet presAssocID="{96AFC54A-D432-4B62-B484-D47262EA7CC0}" presName="compNode" presStyleCnt="0"/>
      <dgm:spPr/>
    </dgm:pt>
    <dgm:pt modelId="{A6470BE1-E2A8-463C-8138-CA6ED58DD67B}" type="pres">
      <dgm:prSet presAssocID="{96AFC54A-D432-4B62-B484-D47262EA7CC0}" presName="iconBgRect" presStyleLbl="bgShp" presStyleIdx="2" presStyleCnt="6"/>
      <dgm:spPr/>
    </dgm:pt>
    <dgm:pt modelId="{20768FC7-B488-4DC1-A77C-A5E5AC42453C}" type="pres">
      <dgm:prSet presAssocID="{96AFC54A-D432-4B62-B484-D47262EA7CC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D1B92D9-0046-47C5-8FD0-6B4B6F2E5B77}" type="pres">
      <dgm:prSet presAssocID="{96AFC54A-D432-4B62-B484-D47262EA7CC0}" presName="spaceRect" presStyleCnt="0"/>
      <dgm:spPr/>
    </dgm:pt>
    <dgm:pt modelId="{3EADF60F-04F4-4D6E-8C61-6E3236803654}" type="pres">
      <dgm:prSet presAssocID="{96AFC54A-D432-4B62-B484-D47262EA7CC0}" presName="textRect" presStyleLbl="revTx" presStyleIdx="2" presStyleCnt="6">
        <dgm:presLayoutVars>
          <dgm:chMax val="1"/>
          <dgm:chPref val="1"/>
        </dgm:presLayoutVars>
      </dgm:prSet>
      <dgm:spPr/>
    </dgm:pt>
    <dgm:pt modelId="{CF1AE249-8F7E-4336-8619-BD29D5B1C189}" type="pres">
      <dgm:prSet presAssocID="{9A149355-E39D-47F3-9716-5B547E317E69}" presName="sibTrans" presStyleCnt="0"/>
      <dgm:spPr/>
    </dgm:pt>
    <dgm:pt modelId="{764B3D5B-4665-4AD5-B5C5-D0A6C3AC9C6E}" type="pres">
      <dgm:prSet presAssocID="{00E58A68-7722-4F05-BEE4-9E4A5A74EE8E}" presName="compNode" presStyleCnt="0"/>
      <dgm:spPr/>
    </dgm:pt>
    <dgm:pt modelId="{DD645C43-1DF3-4D8B-8C63-2C628C4F0EC7}" type="pres">
      <dgm:prSet presAssocID="{00E58A68-7722-4F05-BEE4-9E4A5A74EE8E}" presName="iconBgRect" presStyleLbl="bgShp" presStyleIdx="3" presStyleCnt="6"/>
      <dgm:spPr/>
    </dgm:pt>
    <dgm:pt modelId="{4A499893-1365-4723-A2E8-F10CD16441A1}" type="pres">
      <dgm:prSet presAssocID="{00E58A68-7722-4F05-BEE4-9E4A5A74EE8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580AA12-784E-4075-87FC-703D5441307D}" type="pres">
      <dgm:prSet presAssocID="{00E58A68-7722-4F05-BEE4-9E4A5A74EE8E}" presName="spaceRect" presStyleCnt="0"/>
      <dgm:spPr/>
    </dgm:pt>
    <dgm:pt modelId="{A937C1DB-8038-44B8-BDB7-27AE20600DC4}" type="pres">
      <dgm:prSet presAssocID="{00E58A68-7722-4F05-BEE4-9E4A5A74EE8E}" presName="textRect" presStyleLbl="revTx" presStyleIdx="3" presStyleCnt="6">
        <dgm:presLayoutVars>
          <dgm:chMax val="1"/>
          <dgm:chPref val="1"/>
        </dgm:presLayoutVars>
      </dgm:prSet>
      <dgm:spPr/>
    </dgm:pt>
    <dgm:pt modelId="{4398DE55-F69A-453C-A5B2-C49CA7CF2611}" type="pres">
      <dgm:prSet presAssocID="{E1F49D8B-2FBD-4A70-805E-FFEC7B233A47}" presName="sibTrans" presStyleCnt="0"/>
      <dgm:spPr/>
    </dgm:pt>
    <dgm:pt modelId="{AB215EFA-BB17-4FFA-B5FE-542EBB04CCCE}" type="pres">
      <dgm:prSet presAssocID="{4472597F-B6E7-45AA-BAC7-8F5E2C71F7A4}" presName="compNode" presStyleCnt="0"/>
      <dgm:spPr/>
    </dgm:pt>
    <dgm:pt modelId="{FC8F710A-F56B-41C2-A664-067787C014B9}" type="pres">
      <dgm:prSet presAssocID="{4472597F-B6E7-45AA-BAC7-8F5E2C71F7A4}" presName="iconBgRect" presStyleLbl="bgShp" presStyleIdx="4" presStyleCnt="6"/>
      <dgm:spPr/>
    </dgm:pt>
    <dgm:pt modelId="{98570AF3-E4C5-408E-A6FA-BEF3EA636321}" type="pres">
      <dgm:prSet presAssocID="{4472597F-B6E7-45AA-BAC7-8F5E2C71F7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s of Justice"/>
        </a:ext>
      </dgm:extLst>
    </dgm:pt>
    <dgm:pt modelId="{BFE398CD-3C8B-47C2-9F76-8C54E09066E1}" type="pres">
      <dgm:prSet presAssocID="{4472597F-B6E7-45AA-BAC7-8F5E2C71F7A4}" presName="spaceRect" presStyleCnt="0"/>
      <dgm:spPr/>
    </dgm:pt>
    <dgm:pt modelId="{01F9B6F3-A25C-4BC6-B2D5-194440BEA9DB}" type="pres">
      <dgm:prSet presAssocID="{4472597F-B6E7-45AA-BAC7-8F5E2C71F7A4}" presName="textRect" presStyleLbl="revTx" presStyleIdx="4" presStyleCnt="6">
        <dgm:presLayoutVars>
          <dgm:chMax val="1"/>
          <dgm:chPref val="1"/>
        </dgm:presLayoutVars>
      </dgm:prSet>
      <dgm:spPr/>
    </dgm:pt>
    <dgm:pt modelId="{975F64DA-9F18-40D0-995A-DA0C0F3A2AC7}" type="pres">
      <dgm:prSet presAssocID="{567776A6-FE25-4763-8337-A34C5368C528}" presName="sibTrans" presStyleCnt="0"/>
      <dgm:spPr/>
    </dgm:pt>
    <dgm:pt modelId="{F0640F99-E754-41B6-BFF9-39DAE7BAD6D9}" type="pres">
      <dgm:prSet presAssocID="{80D1F093-4D85-4FF8-AEF1-65F616384037}" presName="compNode" presStyleCnt="0"/>
      <dgm:spPr/>
    </dgm:pt>
    <dgm:pt modelId="{AA058D81-5522-432D-9919-8911423C2EF7}" type="pres">
      <dgm:prSet presAssocID="{80D1F093-4D85-4FF8-AEF1-65F616384037}" presName="iconBgRect" presStyleLbl="bgShp" presStyleIdx="5" presStyleCnt="6"/>
      <dgm:spPr/>
    </dgm:pt>
    <dgm:pt modelId="{652B061A-BFC5-4222-ACF7-C9DEC1AAE245}" type="pres">
      <dgm:prSet presAssocID="{80D1F093-4D85-4FF8-AEF1-65F61638403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ocument"/>
        </a:ext>
      </dgm:extLst>
    </dgm:pt>
    <dgm:pt modelId="{A08BD201-A691-477F-A76E-06F4D204F5E7}" type="pres">
      <dgm:prSet presAssocID="{80D1F093-4D85-4FF8-AEF1-65F616384037}" presName="spaceRect" presStyleCnt="0"/>
      <dgm:spPr/>
    </dgm:pt>
    <dgm:pt modelId="{BDE0E771-D81A-4BAC-A692-E0FD8DEAFAA1}" type="pres">
      <dgm:prSet presAssocID="{80D1F093-4D85-4FF8-AEF1-65F616384037}" presName="textRect" presStyleLbl="revTx" presStyleIdx="5" presStyleCnt="6">
        <dgm:presLayoutVars>
          <dgm:chMax val="1"/>
          <dgm:chPref val="1"/>
        </dgm:presLayoutVars>
      </dgm:prSet>
      <dgm:spPr/>
    </dgm:pt>
  </dgm:ptLst>
  <dgm:cxnLst>
    <dgm:cxn modelId="{02D47B03-DE89-4650-B5EC-5B56755FEC52}" type="presOf" srcId="{80D1F093-4D85-4FF8-AEF1-65F616384037}" destId="{BDE0E771-D81A-4BAC-A692-E0FD8DEAFAA1}" srcOrd="0" destOrd="0" presId="urn:microsoft.com/office/officeart/2018/5/layout/IconCircleLabelList"/>
    <dgm:cxn modelId="{E891F90C-58F7-437D-B6D4-C77E2F284573}" srcId="{38A6D59D-4EC3-4D13-9DE3-2288B24C6E67}" destId="{00E58A68-7722-4F05-BEE4-9E4A5A74EE8E}" srcOrd="3" destOrd="0" parTransId="{037DE166-D2D2-48F6-B365-5B81DF0990B5}" sibTransId="{E1F49D8B-2FBD-4A70-805E-FFEC7B233A47}"/>
    <dgm:cxn modelId="{85C4EB16-BA61-4FBF-AFD0-3609C917F150}" srcId="{38A6D59D-4EC3-4D13-9DE3-2288B24C6E67}" destId="{4472597F-B6E7-45AA-BAC7-8F5E2C71F7A4}" srcOrd="4" destOrd="0" parTransId="{DB282868-9EB2-44FF-A8E8-4C6C0E1EFAAF}" sibTransId="{567776A6-FE25-4763-8337-A34C5368C528}"/>
    <dgm:cxn modelId="{7E7ADC1F-14B4-49CE-BC49-5F82E6FCE133}" type="presOf" srcId="{38A6D59D-4EC3-4D13-9DE3-2288B24C6E67}" destId="{BBD3E8B1-CE3B-463D-9D9A-366EBF9945A9}" srcOrd="0" destOrd="0" presId="urn:microsoft.com/office/officeart/2018/5/layout/IconCircleLabelList"/>
    <dgm:cxn modelId="{09F9332D-C20D-42A3-8C88-6CEACDDF249A}" srcId="{38A6D59D-4EC3-4D13-9DE3-2288B24C6E67}" destId="{80D1F093-4D85-4FF8-AEF1-65F616384037}" srcOrd="5" destOrd="0" parTransId="{1BA384A7-538B-4C8A-8FB9-2F554B4319CD}" sibTransId="{828B5147-ABF1-4B25-9072-D7E88AC1138F}"/>
    <dgm:cxn modelId="{D1675341-7A02-4561-925C-87E354EEC1E1}" type="presOf" srcId="{E959BE0E-BF57-499A-A3BF-129EDD4C4514}" destId="{11815AA8-E08D-446D-AF39-9186AB42CE40}" srcOrd="0" destOrd="0" presId="urn:microsoft.com/office/officeart/2018/5/layout/IconCircleLabelList"/>
    <dgm:cxn modelId="{BA6BF345-F779-46F7-A8FB-4EA4B791DD1D}" type="presOf" srcId="{96AFC54A-D432-4B62-B484-D47262EA7CC0}" destId="{3EADF60F-04F4-4D6E-8C61-6E3236803654}" srcOrd="0" destOrd="0" presId="urn:microsoft.com/office/officeart/2018/5/layout/IconCircleLabelList"/>
    <dgm:cxn modelId="{90836160-DBB1-4049-BD55-8E3F60172549}" srcId="{38A6D59D-4EC3-4D13-9DE3-2288B24C6E67}" destId="{1A772ADF-22CA-4162-BDF9-E2CA90B09272}" srcOrd="0" destOrd="0" parTransId="{AABDFDB4-E691-452E-BC7E-A266AD7629C6}" sibTransId="{E731CDC3-32AF-4D64-A63F-40F6C2F1D9C7}"/>
    <dgm:cxn modelId="{5822D162-7861-4B4A-8E0E-581BCB9FECC3}" type="presOf" srcId="{00E58A68-7722-4F05-BEE4-9E4A5A74EE8E}" destId="{A937C1DB-8038-44B8-BDB7-27AE20600DC4}" srcOrd="0" destOrd="0" presId="urn:microsoft.com/office/officeart/2018/5/layout/IconCircleLabelList"/>
    <dgm:cxn modelId="{02A9DA77-1A7A-4ED0-814C-5B28AF80FAFC}" srcId="{38A6D59D-4EC3-4D13-9DE3-2288B24C6E67}" destId="{E959BE0E-BF57-499A-A3BF-129EDD4C4514}" srcOrd="1" destOrd="0" parTransId="{46E8BE9A-BBC8-4744-97CB-BD773FCCB07B}" sibTransId="{DBF6123A-59D0-48FA-8ADB-B8B81A3CAA4D}"/>
    <dgm:cxn modelId="{3154D7D1-1D8E-4726-B05B-5409EEAD2F30}" type="presOf" srcId="{4472597F-B6E7-45AA-BAC7-8F5E2C71F7A4}" destId="{01F9B6F3-A25C-4BC6-B2D5-194440BEA9DB}" srcOrd="0" destOrd="0" presId="urn:microsoft.com/office/officeart/2018/5/layout/IconCircleLabelList"/>
    <dgm:cxn modelId="{0B1283E5-A70B-4042-BF65-8218B7A1000A}" type="presOf" srcId="{1A772ADF-22CA-4162-BDF9-E2CA90B09272}" destId="{BA614DC5-056F-48A2-91A3-44F3DB6E8439}" srcOrd="0" destOrd="0" presId="urn:microsoft.com/office/officeart/2018/5/layout/IconCircleLabelList"/>
    <dgm:cxn modelId="{D59277F3-0E1D-45EA-93C9-24BC11B1E71E}" srcId="{38A6D59D-4EC3-4D13-9DE3-2288B24C6E67}" destId="{96AFC54A-D432-4B62-B484-D47262EA7CC0}" srcOrd="2" destOrd="0" parTransId="{C6752216-0FDF-4B1D-A0B2-BF5BBEE6EA78}" sibTransId="{9A149355-E39D-47F3-9716-5B547E317E69}"/>
    <dgm:cxn modelId="{B974F21A-5892-4A1F-B7BA-54FF327B8C6A}" type="presParOf" srcId="{BBD3E8B1-CE3B-463D-9D9A-366EBF9945A9}" destId="{BD905344-674B-4AD2-9349-DAAAB98E98BF}" srcOrd="0" destOrd="0" presId="urn:microsoft.com/office/officeart/2018/5/layout/IconCircleLabelList"/>
    <dgm:cxn modelId="{5FE873B8-1DF5-4BDB-B165-9F312035640D}" type="presParOf" srcId="{BD905344-674B-4AD2-9349-DAAAB98E98BF}" destId="{139CD50B-6397-4590-91F7-2050A96385EC}" srcOrd="0" destOrd="0" presId="urn:microsoft.com/office/officeart/2018/5/layout/IconCircleLabelList"/>
    <dgm:cxn modelId="{58412B30-26C1-4C61-A2BC-56C8D041F2FB}" type="presParOf" srcId="{BD905344-674B-4AD2-9349-DAAAB98E98BF}" destId="{C5726165-0C8F-49B2-9025-E6B31153FD1E}" srcOrd="1" destOrd="0" presId="urn:microsoft.com/office/officeart/2018/5/layout/IconCircleLabelList"/>
    <dgm:cxn modelId="{90792FB5-4F1A-4DF5-963B-068C06A951A7}" type="presParOf" srcId="{BD905344-674B-4AD2-9349-DAAAB98E98BF}" destId="{F6D8655F-D55C-47E9-96C0-740FCA21BA40}" srcOrd="2" destOrd="0" presId="urn:microsoft.com/office/officeart/2018/5/layout/IconCircleLabelList"/>
    <dgm:cxn modelId="{6D79F164-9253-44F7-8A48-8B5F6F741AF2}" type="presParOf" srcId="{BD905344-674B-4AD2-9349-DAAAB98E98BF}" destId="{BA614DC5-056F-48A2-91A3-44F3DB6E8439}" srcOrd="3" destOrd="0" presId="urn:microsoft.com/office/officeart/2018/5/layout/IconCircleLabelList"/>
    <dgm:cxn modelId="{33C5A27D-B7F4-4556-B3E1-8C553BE59D4A}" type="presParOf" srcId="{BBD3E8B1-CE3B-463D-9D9A-366EBF9945A9}" destId="{05B1EFE0-991C-41AB-AB31-DA5BC83C419B}" srcOrd="1" destOrd="0" presId="urn:microsoft.com/office/officeart/2018/5/layout/IconCircleLabelList"/>
    <dgm:cxn modelId="{1026D120-1BD0-4348-9294-AC9FCA167E4A}" type="presParOf" srcId="{BBD3E8B1-CE3B-463D-9D9A-366EBF9945A9}" destId="{47CD399D-3C21-4925-B0DD-6594B0308014}" srcOrd="2" destOrd="0" presId="urn:microsoft.com/office/officeart/2018/5/layout/IconCircleLabelList"/>
    <dgm:cxn modelId="{96F3639B-DE0C-4715-AD5D-C5BB5856E62C}" type="presParOf" srcId="{47CD399D-3C21-4925-B0DD-6594B0308014}" destId="{2A855630-C660-493A-8247-1B2E655BDBBF}" srcOrd="0" destOrd="0" presId="urn:microsoft.com/office/officeart/2018/5/layout/IconCircleLabelList"/>
    <dgm:cxn modelId="{FD18A919-D58C-4F97-B42B-5991DE6D5828}" type="presParOf" srcId="{47CD399D-3C21-4925-B0DD-6594B0308014}" destId="{609135F4-DA71-4ECB-9505-2B706B931C8F}" srcOrd="1" destOrd="0" presId="urn:microsoft.com/office/officeart/2018/5/layout/IconCircleLabelList"/>
    <dgm:cxn modelId="{C8B780EF-1147-4E5D-9F0C-823B6856236F}" type="presParOf" srcId="{47CD399D-3C21-4925-B0DD-6594B0308014}" destId="{D35F9DDD-43AE-435D-B8F5-873B828070AA}" srcOrd="2" destOrd="0" presId="urn:microsoft.com/office/officeart/2018/5/layout/IconCircleLabelList"/>
    <dgm:cxn modelId="{9642FC4B-7E7B-480F-85EF-025D4EC69D6E}" type="presParOf" srcId="{47CD399D-3C21-4925-B0DD-6594B0308014}" destId="{11815AA8-E08D-446D-AF39-9186AB42CE40}" srcOrd="3" destOrd="0" presId="urn:microsoft.com/office/officeart/2018/5/layout/IconCircleLabelList"/>
    <dgm:cxn modelId="{00E51F51-5A5B-48BC-A7BF-F81C07D62BAD}" type="presParOf" srcId="{BBD3E8B1-CE3B-463D-9D9A-366EBF9945A9}" destId="{4BD6AF6E-DC17-47EB-8504-345B35EF288A}" srcOrd="3" destOrd="0" presId="urn:microsoft.com/office/officeart/2018/5/layout/IconCircleLabelList"/>
    <dgm:cxn modelId="{3742F833-DA7A-49C8-AE00-1FDB1A8C9DBF}" type="presParOf" srcId="{BBD3E8B1-CE3B-463D-9D9A-366EBF9945A9}" destId="{0CDDE5CA-8112-4196-BB26-E8201D5D907F}" srcOrd="4" destOrd="0" presId="urn:microsoft.com/office/officeart/2018/5/layout/IconCircleLabelList"/>
    <dgm:cxn modelId="{FECE346C-2A71-4E0D-A00D-EB80E55CD714}" type="presParOf" srcId="{0CDDE5CA-8112-4196-BB26-E8201D5D907F}" destId="{A6470BE1-E2A8-463C-8138-CA6ED58DD67B}" srcOrd="0" destOrd="0" presId="urn:microsoft.com/office/officeart/2018/5/layout/IconCircleLabelList"/>
    <dgm:cxn modelId="{742B123F-D6C0-4E0F-998B-4EB6FE368D6E}" type="presParOf" srcId="{0CDDE5CA-8112-4196-BB26-E8201D5D907F}" destId="{20768FC7-B488-4DC1-A77C-A5E5AC42453C}" srcOrd="1" destOrd="0" presId="urn:microsoft.com/office/officeart/2018/5/layout/IconCircleLabelList"/>
    <dgm:cxn modelId="{D86A6080-4738-4FA1-B502-BEA2BA76F5EE}" type="presParOf" srcId="{0CDDE5CA-8112-4196-BB26-E8201D5D907F}" destId="{9D1B92D9-0046-47C5-8FD0-6B4B6F2E5B77}" srcOrd="2" destOrd="0" presId="urn:microsoft.com/office/officeart/2018/5/layout/IconCircleLabelList"/>
    <dgm:cxn modelId="{F559213F-150A-43CC-B86D-F1193DC0EAF4}" type="presParOf" srcId="{0CDDE5CA-8112-4196-BB26-E8201D5D907F}" destId="{3EADF60F-04F4-4D6E-8C61-6E3236803654}" srcOrd="3" destOrd="0" presId="urn:microsoft.com/office/officeart/2018/5/layout/IconCircleLabelList"/>
    <dgm:cxn modelId="{B272242F-58AF-4009-9C4B-58B9C4C8909F}" type="presParOf" srcId="{BBD3E8B1-CE3B-463D-9D9A-366EBF9945A9}" destId="{CF1AE249-8F7E-4336-8619-BD29D5B1C189}" srcOrd="5" destOrd="0" presId="urn:microsoft.com/office/officeart/2018/5/layout/IconCircleLabelList"/>
    <dgm:cxn modelId="{891493B2-3AC4-496D-8C40-71B7CB272AD4}" type="presParOf" srcId="{BBD3E8B1-CE3B-463D-9D9A-366EBF9945A9}" destId="{764B3D5B-4665-4AD5-B5C5-D0A6C3AC9C6E}" srcOrd="6" destOrd="0" presId="urn:microsoft.com/office/officeart/2018/5/layout/IconCircleLabelList"/>
    <dgm:cxn modelId="{8FBB81D5-7196-4B5C-811F-B70F0EFDF30E}" type="presParOf" srcId="{764B3D5B-4665-4AD5-B5C5-D0A6C3AC9C6E}" destId="{DD645C43-1DF3-4D8B-8C63-2C628C4F0EC7}" srcOrd="0" destOrd="0" presId="urn:microsoft.com/office/officeart/2018/5/layout/IconCircleLabelList"/>
    <dgm:cxn modelId="{D438159E-F15B-46B1-88F3-8D33AB8BDBCC}" type="presParOf" srcId="{764B3D5B-4665-4AD5-B5C5-D0A6C3AC9C6E}" destId="{4A499893-1365-4723-A2E8-F10CD16441A1}" srcOrd="1" destOrd="0" presId="urn:microsoft.com/office/officeart/2018/5/layout/IconCircleLabelList"/>
    <dgm:cxn modelId="{B5CE66FE-6060-4643-BCEE-03F153F659B9}" type="presParOf" srcId="{764B3D5B-4665-4AD5-B5C5-D0A6C3AC9C6E}" destId="{C580AA12-784E-4075-87FC-703D5441307D}" srcOrd="2" destOrd="0" presId="urn:microsoft.com/office/officeart/2018/5/layout/IconCircleLabelList"/>
    <dgm:cxn modelId="{7E8019D3-AD54-4CE3-8A3B-1D9FFFBFCA87}" type="presParOf" srcId="{764B3D5B-4665-4AD5-B5C5-D0A6C3AC9C6E}" destId="{A937C1DB-8038-44B8-BDB7-27AE20600DC4}" srcOrd="3" destOrd="0" presId="urn:microsoft.com/office/officeart/2018/5/layout/IconCircleLabelList"/>
    <dgm:cxn modelId="{CD80DA06-2A42-4CB1-984A-E1485421A3E6}" type="presParOf" srcId="{BBD3E8B1-CE3B-463D-9D9A-366EBF9945A9}" destId="{4398DE55-F69A-453C-A5B2-C49CA7CF2611}" srcOrd="7" destOrd="0" presId="urn:microsoft.com/office/officeart/2018/5/layout/IconCircleLabelList"/>
    <dgm:cxn modelId="{DBE7CCA2-DE20-4C3B-A4AE-90735A3C427A}" type="presParOf" srcId="{BBD3E8B1-CE3B-463D-9D9A-366EBF9945A9}" destId="{AB215EFA-BB17-4FFA-B5FE-542EBB04CCCE}" srcOrd="8" destOrd="0" presId="urn:microsoft.com/office/officeart/2018/5/layout/IconCircleLabelList"/>
    <dgm:cxn modelId="{B0755522-CD51-4067-A9A0-6A8BB554BABE}" type="presParOf" srcId="{AB215EFA-BB17-4FFA-B5FE-542EBB04CCCE}" destId="{FC8F710A-F56B-41C2-A664-067787C014B9}" srcOrd="0" destOrd="0" presId="urn:microsoft.com/office/officeart/2018/5/layout/IconCircleLabelList"/>
    <dgm:cxn modelId="{9B300AE0-E7F5-48C8-BBED-248A54B2859B}" type="presParOf" srcId="{AB215EFA-BB17-4FFA-B5FE-542EBB04CCCE}" destId="{98570AF3-E4C5-408E-A6FA-BEF3EA636321}" srcOrd="1" destOrd="0" presId="urn:microsoft.com/office/officeart/2018/5/layout/IconCircleLabelList"/>
    <dgm:cxn modelId="{168C9962-B625-44B3-BD0A-79370FF3EC07}" type="presParOf" srcId="{AB215EFA-BB17-4FFA-B5FE-542EBB04CCCE}" destId="{BFE398CD-3C8B-47C2-9F76-8C54E09066E1}" srcOrd="2" destOrd="0" presId="urn:microsoft.com/office/officeart/2018/5/layout/IconCircleLabelList"/>
    <dgm:cxn modelId="{62F4B0F9-0DD7-4DED-AECA-CA9184877E9C}" type="presParOf" srcId="{AB215EFA-BB17-4FFA-B5FE-542EBB04CCCE}" destId="{01F9B6F3-A25C-4BC6-B2D5-194440BEA9DB}" srcOrd="3" destOrd="0" presId="urn:microsoft.com/office/officeart/2018/5/layout/IconCircleLabelList"/>
    <dgm:cxn modelId="{0F0BE020-AA04-4B86-AE04-B8788DD4C872}" type="presParOf" srcId="{BBD3E8B1-CE3B-463D-9D9A-366EBF9945A9}" destId="{975F64DA-9F18-40D0-995A-DA0C0F3A2AC7}" srcOrd="9" destOrd="0" presId="urn:microsoft.com/office/officeart/2018/5/layout/IconCircleLabelList"/>
    <dgm:cxn modelId="{679BDF16-CBC3-4DE0-966E-24391628152F}" type="presParOf" srcId="{BBD3E8B1-CE3B-463D-9D9A-366EBF9945A9}" destId="{F0640F99-E754-41B6-BFF9-39DAE7BAD6D9}" srcOrd="10" destOrd="0" presId="urn:microsoft.com/office/officeart/2018/5/layout/IconCircleLabelList"/>
    <dgm:cxn modelId="{3C9B5219-5CB1-471A-90BC-3291189A0DF2}" type="presParOf" srcId="{F0640F99-E754-41B6-BFF9-39DAE7BAD6D9}" destId="{AA058D81-5522-432D-9919-8911423C2EF7}" srcOrd="0" destOrd="0" presId="urn:microsoft.com/office/officeart/2018/5/layout/IconCircleLabelList"/>
    <dgm:cxn modelId="{C6818204-8122-4BC9-9A7D-ADFC24FD80CE}" type="presParOf" srcId="{F0640F99-E754-41B6-BFF9-39DAE7BAD6D9}" destId="{652B061A-BFC5-4222-ACF7-C9DEC1AAE245}" srcOrd="1" destOrd="0" presId="urn:microsoft.com/office/officeart/2018/5/layout/IconCircleLabelList"/>
    <dgm:cxn modelId="{737BBD0B-BD07-4CEB-8D1D-B55FBA2A45AF}" type="presParOf" srcId="{F0640F99-E754-41B6-BFF9-39DAE7BAD6D9}" destId="{A08BD201-A691-477F-A76E-06F4D204F5E7}" srcOrd="2" destOrd="0" presId="urn:microsoft.com/office/officeart/2018/5/layout/IconCircleLabelList"/>
    <dgm:cxn modelId="{8BAE1DFB-E1B5-4CF2-BE71-865159A01EB6}" type="presParOf" srcId="{F0640F99-E754-41B6-BFF9-39DAE7BAD6D9}" destId="{BDE0E771-D81A-4BAC-A692-E0FD8DEAFAA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6C98BB-E250-4709-B7E3-82E2E68B2C3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F7410E5-9D4D-4F03-84DA-9C625C7E32D6}">
      <dgm:prSet/>
      <dgm:spPr/>
      <dgm:t>
        <a:bodyPr/>
        <a:lstStyle/>
        <a:p>
          <a:r>
            <a:rPr lang="en-US"/>
            <a:t>People often overestimate their competence </a:t>
          </a:r>
        </a:p>
      </dgm:t>
    </dgm:pt>
    <dgm:pt modelId="{96B1A8E3-17E9-4855-900E-AA76F00457F0}" type="parTrans" cxnId="{68C67CC7-F3B8-4D51-9238-04F0725102E4}">
      <dgm:prSet/>
      <dgm:spPr/>
      <dgm:t>
        <a:bodyPr/>
        <a:lstStyle/>
        <a:p>
          <a:endParaRPr lang="en-US"/>
        </a:p>
      </dgm:t>
    </dgm:pt>
    <dgm:pt modelId="{2E8961F7-7971-4AE6-964B-A340656199F4}" type="sibTrans" cxnId="{68C67CC7-F3B8-4D51-9238-04F0725102E4}">
      <dgm:prSet/>
      <dgm:spPr/>
      <dgm:t>
        <a:bodyPr/>
        <a:lstStyle/>
        <a:p>
          <a:endParaRPr lang="en-US"/>
        </a:p>
      </dgm:t>
    </dgm:pt>
    <dgm:pt modelId="{E772BCDB-56A6-4609-A4FE-E7100580729C}">
      <dgm:prSet/>
      <dgm:spPr/>
      <dgm:t>
        <a:bodyPr/>
        <a:lstStyle/>
        <a:p>
          <a:r>
            <a:rPr lang="en-US"/>
            <a:t>Deliberate Practice</a:t>
          </a:r>
        </a:p>
      </dgm:t>
    </dgm:pt>
    <dgm:pt modelId="{9379F906-1558-492F-957A-330AFA404845}" type="parTrans" cxnId="{B1CD9D6E-94F5-43C8-B3DA-1FFAE32AF210}">
      <dgm:prSet/>
      <dgm:spPr/>
      <dgm:t>
        <a:bodyPr/>
        <a:lstStyle/>
        <a:p>
          <a:endParaRPr lang="en-US"/>
        </a:p>
      </dgm:t>
    </dgm:pt>
    <dgm:pt modelId="{33E3DF42-AE45-44E7-B9F6-CDA26E0375CB}" type="sibTrans" cxnId="{B1CD9D6E-94F5-43C8-B3DA-1FFAE32AF210}">
      <dgm:prSet/>
      <dgm:spPr/>
      <dgm:t>
        <a:bodyPr/>
        <a:lstStyle/>
        <a:p>
          <a:endParaRPr lang="en-US"/>
        </a:p>
      </dgm:t>
    </dgm:pt>
    <dgm:pt modelId="{50E6DCCE-7A40-47F4-8920-3CA1ED8112D6}">
      <dgm:prSet/>
      <dgm:spPr/>
      <dgm:t>
        <a:bodyPr/>
        <a:lstStyle/>
        <a:p>
          <a:r>
            <a:rPr lang="en-US"/>
            <a:t>Feedback </a:t>
          </a:r>
        </a:p>
      </dgm:t>
    </dgm:pt>
    <dgm:pt modelId="{8140D8BE-90EA-4683-8B60-0D75B56DB6D8}" type="parTrans" cxnId="{1B160C0D-1F48-45FC-A3F5-EB59D09C9AD8}">
      <dgm:prSet/>
      <dgm:spPr/>
      <dgm:t>
        <a:bodyPr/>
        <a:lstStyle/>
        <a:p>
          <a:endParaRPr lang="en-US"/>
        </a:p>
      </dgm:t>
    </dgm:pt>
    <dgm:pt modelId="{557B2CB0-375F-455A-9673-D687EA606140}" type="sibTrans" cxnId="{1B160C0D-1F48-45FC-A3F5-EB59D09C9AD8}">
      <dgm:prSet/>
      <dgm:spPr/>
      <dgm:t>
        <a:bodyPr/>
        <a:lstStyle/>
        <a:p>
          <a:endParaRPr lang="en-US"/>
        </a:p>
      </dgm:t>
    </dgm:pt>
    <dgm:pt modelId="{4347A3C4-E2DC-4E19-BB03-48E95EF311D7}">
      <dgm:prSet/>
      <dgm:spPr/>
      <dgm:t>
        <a:bodyPr/>
        <a:lstStyle/>
        <a:p>
          <a:r>
            <a:rPr lang="en-US"/>
            <a:t>Reflection </a:t>
          </a:r>
        </a:p>
      </dgm:t>
    </dgm:pt>
    <dgm:pt modelId="{0D994BDF-9AF6-441C-865C-9500C88B2864}" type="parTrans" cxnId="{FE20E2E1-29B3-48DD-B215-6B8EB77C536A}">
      <dgm:prSet/>
      <dgm:spPr/>
      <dgm:t>
        <a:bodyPr/>
        <a:lstStyle/>
        <a:p>
          <a:endParaRPr lang="en-US"/>
        </a:p>
      </dgm:t>
    </dgm:pt>
    <dgm:pt modelId="{E0D1D836-BCD6-4041-B8BC-2411825E442A}" type="sibTrans" cxnId="{FE20E2E1-29B3-48DD-B215-6B8EB77C536A}">
      <dgm:prSet/>
      <dgm:spPr/>
      <dgm:t>
        <a:bodyPr/>
        <a:lstStyle/>
        <a:p>
          <a:endParaRPr lang="en-US"/>
        </a:p>
      </dgm:t>
    </dgm:pt>
    <dgm:pt modelId="{D21D61A9-5F76-43B9-9818-74C009EE7087}">
      <dgm:prSet/>
      <dgm:spPr/>
      <dgm:t>
        <a:bodyPr/>
        <a:lstStyle/>
        <a:p>
          <a:r>
            <a:rPr lang="en-US"/>
            <a:t>Increase Knowledge</a:t>
          </a:r>
        </a:p>
      </dgm:t>
    </dgm:pt>
    <dgm:pt modelId="{8CD12B18-F7D3-443A-8C54-D22CC29C256B}" type="parTrans" cxnId="{547A4D26-9335-43D2-A576-7BB8A8BDE28B}">
      <dgm:prSet/>
      <dgm:spPr/>
      <dgm:t>
        <a:bodyPr/>
        <a:lstStyle/>
        <a:p>
          <a:endParaRPr lang="en-US"/>
        </a:p>
      </dgm:t>
    </dgm:pt>
    <dgm:pt modelId="{500CAD61-E013-489C-AECE-10782D639564}" type="sibTrans" cxnId="{547A4D26-9335-43D2-A576-7BB8A8BDE28B}">
      <dgm:prSet/>
      <dgm:spPr/>
      <dgm:t>
        <a:bodyPr/>
        <a:lstStyle/>
        <a:p>
          <a:endParaRPr lang="en-US"/>
        </a:p>
      </dgm:t>
    </dgm:pt>
    <dgm:pt modelId="{309ED7A0-1136-4F88-AB91-F35A720F9367}">
      <dgm:prSet/>
      <dgm:spPr/>
      <dgm:t>
        <a:bodyPr/>
        <a:lstStyle/>
        <a:p>
          <a:r>
            <a:rPr lang="en-US"/>
            <a:t>Enhance Skills</a:t>
          </a:r>
        </a:p>
      </dgm:t>
    </dgm:pt>
    <dgm:pt modelId="{B639AABF-24AA-4FC2-B632-23B3FF150D53}" type="parTrans" cxnId="{73D8BA24-A371-46E1-9C42-1D5EC3552BAA}">
      <dgm:prSet/>
      <dgm:spPr/>
      <dgm:t>
        <a:bodyPr/>
        <a:lstStyle/>
        <a:p>
          <a:endParaRPr lang="en-US"/>
        </a:p>
      </dgm:t>
    </dgm:pt>
    <dgm:pt modelId="{CD95DE6D-94B8-4269-9DFA-BCFDC2035A17}" type="sibTrans" cxnId="{73D8BA24-A371-46E1-9C42-1D5EC3552BAA}">
      <dgm:prSet/>
      <dgm:spPr/>
      <dgm:t>
        <a:bodyPr/>
        <a:lstStyle/>
        <a:p>
          <a:endParaRPr lang="en-US"/>
        </a:p>
      </dgm:t>
    </dgm:pt>
    <dgm:pt modelId="{7BF462BF-CCFD-41E1-8ECD-1BA297A37472}">
      <dgm:prSet/>
      <dgm:spPr/>
      <dgm:t>
        <a:bodyPr/>
        <a:lstStyle/>
        <a:p>
          <a:r>
            <a:rPr lang="en-US"/>
            <a:t>Deepen Self-Awareness</a:t>
          </a:r>
        </a:p>
      </dgm:t>
    </dgm:pt>
    <dgm:pt modelId="{A17370EF-D035-456A-A0B4-9C5643D0A798}" type="parTrans" cxnId="{03CF5DBD-29DC-4737-A9AA-890E0991183A}">
      <dgm:prSet/>
      <dgm:spPr/>
      <dgm:t>
        <a:bodyPr/>
        <a:lstStyle/>
        <a:p>
          <a:endParaRPr lang="en-US"/>
        </a:p>
      </dgm:t>
    </dgm:pt>
    <dgm:pt modelId="{D8F35760-223C-4440-BD70-2FCA2FB73492}" type="sibTrans" cxnId="{03CF5DBD-29DC-4737-A9AA-890E0991183A}">
      <dgm:prSet/>
      <dgm:spPr/>
      <dgm:t>
        <a:bodyPr/>
        <a:lstStyle/>
        <a:p>
          <a:endParaRPr lang="en-US"/>
        </a:p>
      </dgm:t>
    </dgm:pt>
    <dgm:pt modelId="{D7BCC670-B7CC-CC4C-98F3-1E233974A0FA}" type="pres">
      <dgm:prSet presAssocID="{426C98BB-E250-4709-B7E3-82E2E68B2C3F}" presName="diagram" presStyleCnt="0">
        <dgm:presLayoutVars>
          <dgm:dir/>
          <dgm:resizeHandles val="exact"/>
        </dgm:presLayoutVars>
      </dgm:prSet>
      <dgm:spPr/>
    </dgm:pt>
    <dgm:pt modelId="{A59ABED9-60C8-2741-88DC-B3441BDEF4A9}" type="pres">
      <dgm:prSet presAssocID="{9F7410E5-9D4D-4F03-84DA-9C625C7E32D6}" presName="node" presStyleLbl="node1" presStyleIdx="0" presStyleCnt="7">
        <dgm:presLayoutVars>
          <dgm:bulletEnabled val="1"/>
        </dgm:presLayoutVars>
      </dgm:prSet>
      <dgm:spPr/>
    </dgm:pt>
    <dgm:pt modelId="{5FC56470-0BBB-6440-8031-394837B0A443}" type="pres">
      <dgm:prSet presAssocID="{2E8961F7-7971-4AE6-964B-A340656199F4}" presName="sibTrans" presStyleCnt="0"/>
      <dgm:spPr/>
    </dgm:pt>
    <dgm:pt modelId="{946B8A9F-91D4-AE4E-BDB4-025E2D009FE1}" type="pres">
      <dgm:prSet presAssocID="{E772BCDB-56A6-4609-A4FE-E7100580729C}" presName="node" presStyleLbl="node1" presStyleIdx="1" presStyleCnt="7">
        <dgm:presLayoutVars>
          <dgm:bulletEnabled val="1"/>
        </dgm:presLayoutVars>
      </dgm:prSet>
      <dgm:spPr/>
    </dgm:pt>
    <dgm:pt modelId="{3C635040-A263-8144-9ADD-A2D4CD0C0524}" type="pres">
      <dgm:prSet presAssocID="{33E3DF42-AE45-44E7-B9F6-CDA26E0375CB}" presName="sibTrans" presStyleCnt="0"/>
      <dgm:spPr/>
    </dgm:pt>
    <dgm:pt modelId="{1530655D-C66C-8C44-9476-C25E0FB1E72F}" type="pres">
      <dgm:prSet presAssocID="{50E6DCCE-7A40-47F4-8920-3CA1ED8112D6}" presName="node" presStyleLbl="node1" presStyleIdx="2" presStyleCnt="7">
        <dgm:presLayoutVars>
          <dgm:bulletEnabled val="1"/>
        </dgm:presLayoutVars>
      </dgm:prSet>
      <dgm:spPr/>
    </dgm:pt>
    <dgm:pt modelId="{FF29B105-ED56-3447-B694-988C0105B601}" type="pres">
      <dgm:prSet presAssocID="{557B2CB0-375F-455A-9673-D687EA606140}" presName="sibTrans" presStyleCnt="0"/>
      <dgm:spPr/>
    </dgm:pt>
    <dgm:pt modelId="{9C7524F7-FB9D-D841-A0F8-4EBAAC325D99}" type="pres">
      <dgm:prSet presAssocID="{4347A3C4-E2DC-4E19-BB03-48E95EF311D7}" presName="node" presStyleLbl="node1" presStyleIdx="3" presStyleCnt="7">
        <dgm:presLayoutVars>
          <dgm:bulletEnabled val="1"/>
        </dgm:presLayoutVars>
      </dgm:prSet>
      <dgm:spPr/>
    </dgm:pt>
    <dgm:pt modelId="{08934DF8-9B20-A741-BB34-3CCCCCB56260}" type="pres">
      <dgm:prSet presAssocID="{E0D1D836-BCD6-4041-B8BC-2411825E442A}" presName="sibTrans" presStyleCnt="0"/>
      <dgm:spPr/>
    </dgm:pt>
    <dgm:pt modelId="{249F3F0E-3598-F04B-9BCF-DB7145716CC3}" type="pres">
      <dgm:prSet presAssocID="{D21D61A9-5F76-43B9-9818-74C009EE7087}" presName="node" presStyleLbl="node1" presStyleIdx="4" presStyleCnt="7">
        <dgm:presLayoutVars>
          <dgm:bulletEnabled val="1"/>
        </dgm:presLayoutVars>
      </dgm:prSet>
      <dgm:spPr/>
    </dgm:pt>
    <dgm:pt modelId="{3FBB22CB-724F-C34D-AEA4-E70CAD125ACE}" type="pres">
      <dgm:prSet presAssocID="{500CAD61-E013-489C-AECE-10782D639564}" presName="sibTrans" presStyleCnt="0"/>
      <dgm:spPr/>
    </dgm:pt>
    <dgm:pt modelId="{B00E5B33-C842-F64C-A32B-314A18780EAA}" type="pres">
      <dgm:prSet presAssocID="{309ED7A0-1136-4F88-AB91-F35A720F9367}" presName="node" presStyleLbl="node1" presStyleIdx="5" presStyleCnt="7">
        <dgm:presLayoutVars>
          <dgm:bulletEnabled val="1"/>
        </dgm:presLayoutVars>
      </dgm:prSet>
      <dgm:spPr/>
    </dgm:pt>
    <dgm:pt modelId="{EE26F1C0-B88E-A242-A133-44FCAD53B0E7}" type="pres">
      <dgm:prSet presAssocID="{CD95DE6D-94B8-4269-9DFA-BCFDC2035A17}" presName="sibTrans" presStyleCnt="0"/>
      <dgm:spPr/>
    </dgm:pt>
    <dgm:pt modelId="{6A8871B7-04A0-CD45-B3BC-5C5033D684A6}" type="pres">
      <dgm:prSet presAssocID="{7BF462BF-CCFD-41E1-8ECD-1BA297A37472}" presName="node" presStyleLbl="node1" presStyleIdx="6" presStyleCnt="7">
        <dgm:presLayoutVars>
          <dgm:bulletEnabled val="1"/>
        </dgm:presLayoutVars>
      </dgm:prSet>
      <dgm:spPr/>
    </dgm:pt>
  </dgm:ptLst>
  <dgm:cxnLst>
    <dgm:cxn modelId="{1B160C0D-1F48-45FC-A3F5-EB59D09C9AD8}" srcId="{426C98BB-E250-4709-B7E3-82E2E68B2C3F}" destId="{50E6DCCE-7A40-47F4-8920-3CA1ED8112D6}" srcOrd="2" destOrd="0" parTransId="{8140D8BE-90EA-4683-8B60-0D75B56DB6D8}" sibTransId="{557B2CB0-375F-455A-9673-D687EA606140}"/>
    <dgm:cxn modelId="{73D8BA24-A371-46E1-9C42-1D5EC3552BAA}" srcId="{426C98BB-E250-4709-B7E3-82E2E68B2C3F}" destId="{309ED7A0-1136-4F88-AB91-F35A720F9367}" srcOrd="5" destOrd="0" parTransId="{B639AABF-24AA-4FC2-B632-23B3FF150D53}" sibTransId="{CD95DE6D-94B8-4269-9DFA-BCFDC2035A17}"/>
    <dgm:cxn modelId="{348C3C25-10CB-EE46-9A0F-F8484FD84061}" type="presOf" srcId="{4347A3C4-E2DC-4E19-BB03-48E95EF311D7}" destId="{9C7524F7-FB9D-D841-A0F8-4EBAAC325D99}" srcOrd="0" destOrd="0" presId="urn:microsoft.com/office/officeart/2005/8/layout/default"/>
    <dgm:cxn modelId="{547A4D26-9335-43D2-A576-7BB8A8BDE28B}" srcId="{426C98BB-E250-4709-B7E3-82E2E68B2C3F}" destId="{D21D61A9-5F76-43B9-9818-74C009EE7087}" srcOrd="4" destOrd="0" parTransId="{8CD12B18-F7D3-443A-8C54-D22CC29C256B}" sibTransId="{500CAD61-E013-489C-AECE-10782D639564}"/>
    <dgm:cxn modelId="{F2756A4F-A772-AB43-A81F-F19C3D7695AE}" type="presOf" srcId="{50E6DCCE-7A40-47F4-8920-3CA1ED8112D6}" destId="{1530655D-C66C-8C44-9476-C25E0FB1E72F}" srcOrd="0" destOrd="0" presId="urn:microsoft.com/office/officeart/2005/8/layout/default"/>
    <dgm:cxn modelId="{E33C0153-4D85-9849-8D69-B022AECF995D}" type="presOf" srcId="{E772BCDB-56A6-4609-A4FE-E7100580729C}" destId="{946B8A9F-91D4-AE4E-BDB4-025E2D009FE1}" srcOrd="0" destOrd="0" presId="urn:microsoft.com/office/officeart/2005/8/layout/default"/>
    <dgm:cxn modelId="{B1CD9D6E-94F5-43C8-B3DA-1FFAE32AF210}" srcId="{426C98BB-E250-4709-B7E3-82E2E68B2C3F}" destId="{E772BCDB-56A6-4609-A4FE-E7100580729C}" srcOrd="1" destOrd="0" parTransId="{9379F906-1558-492F-957A-330AFA404845}" sibTransId="{33E3DF42-AE45-44E7-B9F6-CDA26E0375CB}"/>
    <dgm:cxn modelId="{6F98EB8A-AF7B-D54D-BEBF-D183F98CD165}" type="presOf" srcId="{426C98BB-E250-4709-B7E3-82E2E68B2C3F}" destId="{D7BCC670-B7CC-CC4C-98F3-1E233974A0FA}" srcOrd="0" destOrd="0" presId="urn:microsoft.com/office/officeart/2005/8/layout/default"/>
    <dgm:cxn modelId="{86077395-B745-3C42-B38B-0502CBE93A0F}" type="presOf" srcId="{9F7410E5-9D4D-4F03-84DA-9C625C7E32D6}" destId="{A59ABED9-60C8-2741-88DC-B3441BDEF4A9}" srcOrd="0" destOrd="0" presId="urn:microsoft.com/office/officeart/2005/8/layout/default"/>
    <dgm:cxn modelId="{81FA32A7-624B-334D-8A23-3FCAE3FB2D28}" type="presOf" srcId="{D21D61A9-5F76-43B9-9818-74C009EE7087}" destId="{249F3F0E-3598-F04B-9BCF-DB7145716CC3}" srcOrd="0" destOrd="0" presId="urn:microsoft.com/office/officeart/2005/8/layout/default"/>
    <dgm:cxn modelId="{03CF5DBD-29DC-4737-A9AA-890E0991183A}" srcId="{426C98BB-E250-4709-B7E3-82E2E68B2C3F}" destId="{7BF462BF-CCFD-41E1-8ECD-1BA297A37472}" srcOrd="6" destOrd="0" parTransId="{A17370EF-D035-456A-A0B4-9C5643D0A798}" sibTransId="{D8F35760-223C-4440-BD70-2FCA2FB73492}"/>
    <dgm:cxn modelId="{68C67CC7-F3B8-4D51-9238-04F0725102E4}" srcId="{426C98BB-E250-4709-B7E3-82E2E68B2C3F}" destId="{9F7410E5-9D4D-4F03-84DA-9C625C7E32D6}" srcOrd="0" destOrd="0" parTransId="{96B1A8E3-17E9-4855-900E-AA76F00457F0}" sibTransId="{2E8961F7-7971-4AE6-964B-A340656199F4}"/>
    <dgm:cxn modelId="{122832CA-8D24-4241-85A2-922340B77143}" type="presOf" srcId="{309ED7A0-1136-4F88-AB91-F35A720F9367}" destId="{B00E5B33-C842-F64C-A32B-314A18780EAA}" srcOrd="0" destOrd="0" presId="urn:microsoft.com/office/officeart/2005/8/layout/default"/>
    <dgm:cxn modelId="{FE20E2E1-29B3-48DD-B215-6B8EB77C536A}" srcId="{426C98BB-E250-4709-B7E3-82E2E68B2C3F}" destId="{4347A3C4-E2DC-4E19-BB03-48E95EF311D7}" srcOrd="3" destOrd="0" parTransId="{0D994BDF-9AF6-441C-865C-9500C88B2864}" sibTransId="{E0D1D836-BCD6-4041-B8BC-2411825E442A}"/>
    <dgm:cxn modelId="{C2A649E6-14FF-4048-A79E-0493997A54DA}" type="presOf" srcId="{7BF462BF-CCFD-41E1-8ECD-1BA297A37472}" destId="{6A8871B7-04A0-CD45-B3BC-5C5033D684A6}" srcOrd="0" destOrd="0" presId="urn:microsoft.com/office/officeart/2005/8/layout/default"/>
    <dgm:cxn modelId="{3BDA0765-C955-1A4E-8AFD-42338B27E617}" type="presParOf" srcId="{D7BCC670-B7CC-CC4C-98F3-1E233974A0FA}" destId="{A59ABED9-60C8-2741-88DC-B3441BDEF4A9}" srcOrd="0" destOrd="0" presId="urn:microsoft.com/office/officeart/2005/8/layout/default"/>
    <dgm:cxn modelId="{7E173E78-B9C7-A340-AAF2-AD107E235C0D}" type="presParOf" srcId="{D7BCC670-B7CC-CC4C-98F3-1E233974A0FA}" destId="{5FC56470-0BBB-6440-8031-394837B0A443}" srcOrd="1" destOrd="0" presId="urn:microsoft.com/office/officeart/2005/8/layout/default"/>
    <dgm:cxn modelId="{6CF8D2D7-D02A-014C-AAA5-77C212E2DDDC}" type="presParOf" srcId="{D7BCC670-B7CC-CC4C-98F3-1E233974A0FA}" destId="{946B8A9F-91D4-AE4E-BDB4-025E2D009FE1}" srcOrd="2" destOrd="0" presId="urn:microsoft.com/office/officeart/2005/8/layout/default"/>
    <dgm:cxn modelId="{0D195D42-BABB-6E4F-A2CD-BA6C281BC632}" type="presParOf" srcId="{D7BCC670-B7CC-CC4C-98F3-1E233974A0FA}" destId="{3C635040-A263-8144-9ADD-A2D4CD0C0524}" srcOrd="3" destOrd="0" presId="urn:microsoft.com/office/officeart/2005/8/layout/default"/>
    <dgm:cxn modelId="{4740DDC5-3965-FC43-AD86-430551AE9391}" type="presParOf" srcId="{D7BCC670-B7CC-CC4C-98F3-1E233974A0FA}" destId="{1530655D-C66C-8C44-9476-C25E0FB1E72F}" srcOrd="4" destOrd="0" presId="urn:microsoft.com/office/officeart/2005/8/layout/default"/>
    <dgm:cxn modelId="{156C78CF-373F-4343-BD1A-4EF02E2B7D58}" type="presParOf" srcId="{D7BCC670-B7CC-CC4C-98F3-1E233974A0FA}" destId="{FF29B105-ED56-3447-B694-988C0105B601}" srcOrd="5" destOrd="0" presId="urn:microsoft.com/office/officeart/2005/8/layout/default"/>
    <dgm:cxn modelId="{608E282E-4B42-F447-96C7-25D900E2EFE4}" type="presParOf" srcId="{D7BCC670-B7CC-CC4C-98F3-1E233974A0FA}" destId="{9C7524F7-FB9D-D841-A0F8-4EBAAC325D99}" srcOrd="6" destOrd="0" presId="urn:microsoft.com/office/officeart/2005/8/layout/default"/>
    <dgm:cxn modelId="{3FD65A95-AB64-2441-BCAE-D55748E66F37}" type="presParOf" srcId="{D7BCC670-B7CC-CC4C-98F3-1E233974A0FA}" destId="{08934DF8-9B20-A741-BB34-3CCCCCB56260}" srcOrd="7" destOrd="0" presId="urn:microsoft.com/office/officeart/2005/8/layout/default"/>
    <dgm:cxn modelId="{051F8DA2-F4DA-BE4E-9E99-0CA0EAA741FD}" type="presParOf" srcId="{D7BCC670-B7CC-CC4C-98F3-1E233974A0FA}" destId="{249F3F0E-3598-F04B-9BCF-DB7145716CC3}" srcOrd="8" destOrd="0" presId="urn:microsoft.com/office/officeart/2005/8/layout/default"/>
    <dgm:cxn modelId="{A88EF771-2617-B44A-ACEF-EE6A5CBEBC54}" type="presParOf" srcId="{D7BCC670-B7CC-CC4C-98F3-1E233974A0FA}" destId="{3FBB22CB-724F-C34D-AEA4-E70CAD125ACE}" srcOrd="9" destOrd="0" presId="urn:microsoft.com/office/officeart/2005/8/layout/default"/>
    <dgm:cxn modelId="{C4B54AF7-FAEC-EB48-B7CE-EBC70FB9B7FE}" type="presParOf" srcId="{D7BCC670-B7CC-CC4C-98F3-1E233974A0FA}" destId="{B00E5B33-C842-F64C-A32B-314A18780EAA}" srcOrd="10" destOrd="0" presId="urn:microsoft.com/office/officeart/2005/8/layout/default"/>
    <dgm:cxn modelId="{CE5FE960-92D6-DC40-A588-B65BB68E1AE1}" type="presParOf" srcId="{D7BCC670-B7CC-CC4C-98F3-1E233974A0FA}" destId="{EE26F1C0-B88E-A242-A133-44FCAD53B0E7}" srcOrd="11" destOrd="0" presId="urn:microsoft.com/office/officeart/2005/8/layout/default"/>
    <dgm:cxn modelId="{687837FA-3A68-8141-8533-FD786C4E5134}" type="presParOf" srcId="{D7BCC670-B7CC-CC4C-98F3-1E233974A0FA}" destId="{6A8871B7-04A0-CD45-B3BC-5C5033D684A6}"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AAC69AB-0A76-44DA-9C82-8A260168BD6C}" type="doc">
      <dgm:prSet loTypeId="urn:microsoft.com/office/officeart/2005/8/layout/default" loCatId="list" qsTypeId="urn:microsoft.com/office/officeart/2005/8/quickstyle/simple1" qsCatId="simple" csTypeId="urn:microsoft.com/office/officeart/2005/8/colors/accent4_2" csCatId="accent4"/>
      <dgm:spPr/>
      <dgm:t>
        <a:bodyPr/>
        <a:lstStyle/>
        <a:p>
          <a:endParaRPr lang="en-US"/>
        </a:p>
      </dgm:t>
    </dgm:pt>
    <dgm:pt modelId="{161C3D8B-992A-42C8-9D3B-21FF4CC52BE4}">
      <dgm:prSet/>
      <dgm:spPr/>
      <dgm:t>
        <a:bodyPr/>
        <a:lstStyle/>
        <a:p>
          <a:r>
            <a:rPr lang="en-US"/>
            <a:t>Trainees have the right to privacy</a:t>
          </a:r>
        </a:p>
      </dgm:t>
    </dgm:pt>
    <dgm:pt modelId="{76868182-E9EE-414C-928D-C57EBB76BE88}" type="parTrans" cxnId="{BFD1CECE-08E5-40CD-9324-88BBAF0ACDB1}">
      <dgm:prSet/>
      <dgm:spPr/>
      <dgm:t>
        <a:bodyPr/>
        <a:lstStyle/>
        <a:p>
          <a:endParaRPr lang="en-US"/>
        </a:p>
      </dgm:t>
    </dgm:pt>
    <dgm:pt modelId="{C93E9CFF-2BD1-4EAF-8414-D2CFEC2387EF}" type="sibTrans" cxnId="{BFD1CECE-08E5-40CD-9324-88BBAF0ACDB1}">
      <dgm:prSet/>
      <dgm:spPr/>
      <dgm:t>
        <a:bodyPr/>
        <a:lstStyle/>
        <a:p>
          <a:endParaRPr lang="en-US"/>
        </a:p>
      </dgm:t>
    </dgm:pt>
    <dgm:pt modelId="{905D9D4D-0FCC-4B19-AC7F-50483BA8BECC}">
      <dgm:prSet/>
      <dgm:spPr/>
      <dgm:t>
        <a:bodyPr/>
        <a:lstStyle/>
        <a:p>
          <a:r>
            <a:rPr lang="en-US"/>
            <a:t>Privacy is the “right to be left alone –freedom from intrusion by others.”</a:t>
          </a:r>
        </a:p>
      </dgm:t>
    </dgm:pt>
    <dgm:pt modelId="{3C2B950C-862E-43B5-B595-8F250BF71E93}" type="parTrans" cxnId="{F7956273-560E-4C16-B832-F437DEDD7F53}">
      <dgm:prSet/>
      <dgm:spPr/>
      <dgm:t>
        <a:bodyPr/>
        <a:lstStyle/>
        <a:p>
          <a:endParaRPr lang="en-US"/>
        </a:p>
      </dgm:t>
    </dgm:pt>
    <dgm:pt modelId="{1764F0DE-96F0-4144-BE0C-3D8693361FF1}" type="sibTrans" cxnId="{F7956273-560E-4C16-B832-F437DEDD7F53}">
      <dgm:prSet/>
      <dgm:spPr/>
      <dgm:t>
        <a:bodyPr/>
        <a:lstStyle/>
        <a:p>
          <a:endParaRPr lang="en-US"/>
        </a:p>
      </dgm:t>
    </dgm:pt>
    <dgm:pt modelId="{6A858243-8801-4E56-8EF9-EC0B6BBCA568}">
      <dgm:prSet/>
      <dgm:spPr/>
      <dgm:t>
        <a:bodyPr/>
        <a:lstStyle/>
        <a:p>
          <a:r>
            <a:rPr lang="en-US"/>
            <a:t>Can be informational, decisional, or physical</a:t>
          </a:r>
        </a:p>
      </dgm:t>
    </dgm:pt>
    <dgm:pt modelId="{4D8E3E55-CDC6-4CA4-9E5C-B7782F05A2B5}" type="parTrans" cxnId="{75A55D0F-A312-4B34-ACE4-65090EBBE522}">
      <dgm:prSet/>
      <dgm:spPr/>
      <dgm:t>
        <a:bodyPr/>
        <a:lstStyle/>
        <a:p>
          <a:endParaRPr lang="en-US"/>
        </a:p>
      </dgm:t>
    </dgm:pt>
    <dgm:pt modelId="{7C88665F-53FC-4C79-A0B4-F0A38845E39B}" type="sibTrans" cxnId="{75A55D0F-A312-4B34-ACE4-65090EBBE522}">
      <dgm:prSet/>
      <dgm:spPr/>
      <dgm:t>
        <a:bodyPr/>
        <a:lstStyle/>
        <a:p>
          <a:endParaRPr lang="en-US"/>
        </a:p>
      </dgm:t>
    </dgm:pt>
    <dgm:pt modelId="{6927CE3D-E50E-4CC5-AEEE-887205969821}">
      <dgm:prSet/>
      <dgm:spPr/>
      <dgm:t>
        <a:bodyPr/>
        <a:lstStyle/>
        <a:p>
          <a:r>
            <a:rPr lang="en-US"/>
            <a:t>Trainers have the obligation to maintain confidentiality </a:t>
          </a:r>
        </a:p>
      </dgm:t>
    </dgm:pt>
    <dgm:pt modelId="{E71B1553-AABB-4E1F-A4D3-17A5BB3C9B0D}" type="parTrans" cxnId="{F9E2A24D-29A1-49E3-BF42-DB7527F95990}">
      <dgm:prSet/>
      <dgm:spPr/>
      <dgm:t>
        <a:bodyPr/>
        <a:lstStyle/>
        <a:p>
          <a:endParaRPr lang="en-US"/>
        </a:p>
      </dgm:t>
    </dgm:pt>
    <dgm:pt modelId="{54576FAA-DEF2-4FB2-9BE2-F501C9A7F5A5}" type="sibTrans" cxnId="{F9E2A24D-29A1-49E3-BF42-DB7527F95990}">
      <dgm:prSet/>
      <dgm:spPr/>
      <dgm:t>
        <a:bodyPr/>
        <a:lstStyle/>
        <a:p>
          <a:endParaRPr lang="en-US"/>
        </a:p>
      </dgm:t>
    </dgm:pt>
    <dgm:pt modelId="{99B1873D-2A61-4861-A6B4-BD22EE4B4962}">
      <dgm:prSet/>
      <dgm:spPr/>
      <dgm:t>
        <a:bodyPr/>
        <a:lstStyle/>
        <a:p>
          <a:r>
            <a:rPr lang="en-US"/>
            <a:t>But they also have an obligation to protect the public--gatekeepers</a:t>
          </a:r>
        </a:p>
      </dgm:t>
    </dgm:pt>
    <dgm:pt modelId="{0ED997D8-8486-4F05-844A-43F977B747E6}" type="parTrans" cxnId="{5807D44E-0AD6-417C-BF76-1F1F18F4C063}">
      <dgm:prSet/>
      <dgm:spPr/>
      <dgm:t>
        <a:bodyPr/>
        <a:lstStyle/>
        <a:p>
          <a:endParaRPr lang="en-US"/>
        </a:p>
      </dgm:t>
    </dgm:pt>
    <dgm:pt modelId="{6F271785-5909-430F-ACCC-039C8062263B}" type="sibTrans" cxnId="{5807D44E-0AD6-417C-BF76-1F1F18F4C063}">
      <dgm:prSet/>
      <dgm:spPr/>
      <dgm:t>
        <a:bodyPr/>
        <a:lstStyle/>
        <a:p>
          <a:endParaRPr lang="en-US"/>
        </a:p>
      </dgm:t>
    </dgm:pt>
    <dgm:pt modelId="{ADAA9CB1-FEA1-D942-B9EA-35D930B91F80}" type="pres">
      <dgm:prSet presAssocID="{FAAC69AB-0A76-44DA-9C82-8A260168BD6C}" presName="diagram" presStyleCnt="0">
        <dgm:presLayoutVars>
          <dgm:dir/>
          <dgm:resizeHandles val="exact"/>
        </dgm:presLayoutVars>
      </dgm:prSet>
      <dgm:spPr/>
    </dgm:pt>
    <dgm:pt modelId="{42F6247F-29A2-1146-A339-786D7840F21B}" type="pres">
      <dgm:prSet presAssocID="{161C3D8B-992A-42C8-9D3B-21FF4CC52BE4}" presName="node" presStyleLbl="node1" presStyleIdx="0" presStyleCnt="5">
        <dgm:presLayoutVars>
          <dgm:bulletEnabled val="1"/>
        </dgm:presLayoutVars>
      </dgm:prSet>
      <dgm:spPr/>
    </dgm:pt>
    <dgm:pt modelId="{58809B95-F4C7-4148-AC1C-CE09267DC5C5}" type="pres">
      <dgm:prSet presAssocID="{C93E9CFF-2BD1-4EAF-8414-D2CFEC2387EF}" presName="sibTrans" presStyleCnt="0"/>
      <dgm:spPr/>
    </dgm:pt>
    <dgm:pt modelId="{A235A3E3-C6F3-9D49-99F1-A403D7E33AF2}" type="pres">
      <dgm:prSet presAssocID="{905D9D4D-0FCC-4B19-AC7F-50483BA8BECC}" presName="node" presStyleLbl="node1" presStyleIdx="1" presStyleCnt="5">
        <dgm:presLayoutVars>
          <dgm:bulletEnabled val="1"/>
        </dgm:presLayoutVars>
      </dgm:prSet>
      <dgm:spPr/>
    </dgm:pt>
    <dgm:pt modelId="{4AF52666-04E1-B74E-8539-EAC86E47E82C}" type="pres">
      <dgm:prSet presAssocID="{1764F0DE-96F0-4144-BE0C-3D8693361FF1}" presName="sibTrans" presStyleCnt="0"/>
      <dgm:spPr/>
    </dgm:pt>
    <dgm:pt modelId="{30FE03FC-BC62-5146-8CE5-18EC6223BB78}" type="pres">
      <dgm:prSet presAssocID="{6A858243-8801-4E56-8EF9-EC0B6BBCA568}" presName="node" presStyleLbl="node1" presStyleIdx="2" presStyleCnt="5">
        <dgm:presLayoutVars>
          <dgm:bulletEnabled val="1"/>
        </dgm:presLayoutVars>
      </dgm:prSet>
      <dgm:spPr/>
    </dgm:pt>
    <dgm:pt modelId="{463426C7-E309-4444-B480-CD5F24CC851B}" type="pres">
      <dgm:prSet presAssocID="{7C88665F-53FC-4C79-A0B4-F0A38845E39B}" presName="sibTrans" presStyleCnt="0"/>
      <dgm:spPr/>
    </dgm:pt>
    <dgm:pt modelId="{2EF3F28F-820F-F640-8FA6-C90561C7F922}" type="pres">
      <dgm:prSet presAssocID="{6927CE3D-E50E-4CC5-AEEE-887205969821}" presName="node" presStyleLbl="node1" presStyleIdx="3" presStyleCnt="5">
        <dgm:presLayoutVars>
          <dgm:bulletEnabled val="1"/>
        </dgm:presLayoutVars>
      </dgm:prSet>
      <dgm:spPr/>
    </dgm:pt>
    <dgm:pt modelId="{4B8BEC66-F1D4-3046-939E-A625E21F6B1E}" type="pres">
      <dgm:prSet presAssocID="{54576FAA-DEF2-4FB2-9BE2-F501C9A7F5A5}" presName="sibTrans" presStyleCnt="0"/>
      <dgm:spPr/>
    </dgm:pt>
    <dgm:pt modelId="{94B97056-721D-524D-BBE1-EBFCB2A3F505}" type="pres">
      <dgm:prSet presAssocID="{99B1873D-2A61-4861-A6B4-BD22EE4B4962}" presName="node" presStyleLbl="node1" presStyleIdx="4" presStyleCnt="5">
        <dgm:presLayoutVars>
          <dgm:bulletEnabled val="1"/>
        </dgm:presLayoutVars>
      </dgm:prSet>
      <dgm:spPr/>
    </dgm:pt>
  </dgm:ptLst>
  <dgm:cxnLst>
    <dgm:cxn modelId="{75A55D0F-A312-4B34-ACE4-65090EBBE522}" srcId="{FAAC69AB-0A76-44DA-9C82-8A260168BD6C}" destId="{6A858243-8801-4E56-8EF9-EC0B6BBCA568}" srcOrd="2" destOrd="0" parTransId="{4D8E3E55-CDC6-4CA4-9E5C-B7782F05A2B5}" sibTransId="{7C88665F-53FC-4C79-A0B4-F0A38845E39B}"/>
    <dgm:cxn modelId="{F9E2A24D-29A1-49E3-BF42-DB7527F95990}" srcId="{FAAC69AB-0A76-44DA-9C82-8A260168BD6C}" destId="{6927CE3D-E50E-4CC5-AEEE-887205969821}" srcOrd="3" destOrd="0" parTransId="{E71B1553-AABB-4E1F-A4D3-17A5BB3C9B0D}" sibTransId="{54576FAA-DEF2-4FB2-9BE2-F501C9A7F5A5}"/>
    <dgm:cxn modelId="{5807D44E-0AD6-417C-BF76-1F1F18F4C063}" srcId="{FAAC69AB-0A76-44DA-9C82-8A260168BD6C}" destId="{99B1873D-2A61-4861-A6B4-BD22EE4B4962}" srcOrd="4" destOrd="0" parTransId="{0ED997D8-8486-4F05-844A-43F977B747E6}" sibTransId="{6F271785-5909-430F-ACCC-039C8062263B}"/>
    <dgm:cxn modelId="{517A2C55-CDC0-9146-89B4-1540D307180B}" type="presOf" srcId="{161C3D8B-992A-42C8-9D3B-21FF4CC52BE4}" destId="{42F6247F-29A2-1146-A339-786D7840F21B}" srcOrd="0" destOrd="0" presId="urn:microsoft.com/office/officeart/2005/8/layout/default"/>
    <dgm:cxn modelId="{F651A16F-3245-D141-9105-A2917847BA1D}" type="presOf" srcId="{6A858243-8801-4E56-8EF9-EC0B6BBCA568}" destId="{30FE03FC-BC62-5146-8CE5-18EC6223BB78}" srcOrd="0" destOrd="0" presId="urn:microsoft.com/office/officeart/2005/8/layout/default"/>
    <dgm:cxn modelId="{F7956273-560E-4C16-B832-F437DEDD7F53}" srcId="{FAAC69AB-0A76-44DA-9C82-8A260168BD6C}" destId="{905D9D4D-0FCC-4B19-AC7F-50483BA8BECC}" srcOrd="1" destOrd="0" parTransId="{3C2B950C-862E-43B5-B595-8F250BF71E93}" sibTransId="{1764F0DE-96F0-4144-BE0C-3D8693361FF1}"/>
    <dgm:cxn modelId="{5F6DE37D-FB79-1A46-832B-FFF4C5417E79}" type="presOf" srcId="{FAAC69AB-0A76-44DA-9C82-8A260168BD6C}" destId="{ADAA9CB1-FEA1-D942-B9EA-35D930B91F80}" srcOrd="0" destOrd="0" presId="urn:microsoft.com/office/officeart/2005/8/layout/default"/>
    <dgm:cxn modelId="{8FC8DAB3-330F-B147-A090-A77ADE83998F}" type="presOf" srcId="{99B1873D-2A61-4861-A6B4-BD22EE4B4962}" destId="{94B97056-721D-524D-BBE1-EBFCB2A3F505}" srcOrd="0" destOrd="0" presId="urn:microsoft.com/office/officeart/2005/8/layout/default"/>
    <dgm:cxn modelId="{BFD1CECE-08E5-40CD-9324-88BBAF0ACDB1}" srcId="{FAAC69AB-0A76-44DA-9C82-8A260168BD6C}" destId="{161C3D8B-992A-42C8-9D3B-21FF4CC52BE4}" srcOrd="0" destOrd="0" parTransId="{76868182-E9EE-414C-928D-C57EBB76BE88}" sibTransId="{C93E9CFF-2BD1-4EAF-8414-D2CFEC2387EF}"/>
    <dgm:cxn modelId="{4DF8D8E1-65E5-1642-9B17-FD4A6D7AE7B1}" type="presOf" srcId="{6927CE3D-E50E-4CC5-AEEE-887205969821}" destId="{2EF3F28F-820F-F640-8FA6-C90561C7F922}" srcOrd="0" destOrd="0" presId="urn:microsoft.com/office/officeart/2005/8/layout/default"/>
    <dgm:cxn modelId="{ECCDA8EF-4A06-C44A-836A-E6D0FDD6B0FA}" type="presOf" srcId="{905D9D4D-0FCC-4B19-AC7F-50483BA8BECC}" destId="{A235A3E3-C6F3-9D49-99F1-A403D7E33AF2}" srcOrd="0" destOrd="0" presId="urn:microsoft.com/office/officeart/2005/8/layout/default"/>
    <dgm:cxn modelId="{77DF6013-BD7E-694D-9BBF-7E2B2A56280A}" type="presParOf" srcId="{ADAA9CB1-FEA1-D942-B9EA-35D930B91F80}" destId="{42F6247F-29A2-1146-A339-786D7840F21B}" srcOrd="0" destOrd="0" presId="urn:microsoft.com/office/officeart/2005/8/layout/default"/>
    <dgm:cxn modelId="{992D9C6B-966E-9A4A-91A3-1103EBAC1DCA}" type="presParOf" srcId="{ADAA9CB1-FEA1-D942-B9EA-35D930B91F80}" destId="{58809B95-F4C7-4148-AC1C-CE09267DC5C5}" srcOrd="1" destOrd="0" presId="urn:microsoft.com/office/officeart/2005/8/layout/default"/>
    <dgm:cxn modelId="{C1EAF3D2-9301-9649-8016-3B693E4EC1A8}" type="presParOf" srcId="{ADAA9CB1-FEA1-D942-B9EA-35D930B91F80}" destId="{A235A3E3-C6F3-9D49-99F1-A403D7E33AF2}" srcOrd="2" destOrd="0" presId="urn:microsoft.com/office/officeart/2005/8/layout/default"/>
    <dgm:cxn modelId="{04111013-1486-D24F-B038-A70BB16DFB8E}" type="presParOf" srcId="{ADAA9CB1-FEA1-D942-B9EA-35D930B91F80}" destId="{4AF52666-04E1-B74E-8539-EAC86E47E82C}" srcOrd="3" destOrd="0" presId="urn:microsoft.com/office/officeart/2005/8/layout/default"/>
    <dgm:cxn modelId="{F00DE915-9B21-424C-9677-7264E7F7C6F6}" type="presParOf" srcId="{ADAA9CB1-FEA1-D942-B9EA-35D930B91F80}" destId="{30FE03FC-BC62-5146-8CE5-18EC6223BB78}" srcOrd="4" destOrd="0" presId="urn:microsoft.com/office/officeart/2005/8/layout/default"/>
    <dgm:cxn modelId="{71E59FEF-D488-6E46-87C0-3732D1795229}" type="presParOf" srcId="{ADAA9CB1-FEA1-D942-B9EA-35D930B91F80}" destId="{463426C7-E309-4444-B480-CD5F24CC851B}" srcOrd="5" destOrd="0" presId="urn:microsoft.com/office/officeart/2005/8/layout/default"/>
    <dgm:cxn modelId="{B2EF9E0D-9275-8B48-8412-65CF9A97EB3F}" type="presParOf" srcId="{ADAA9CB1-FEA1-D942-B9EA-35D930B91F80}" destId="{2EF3F28F-820F-F640-8FA6-C90561C7F922}" srcOrd="6" destOrd="0" presId="urn:microsoft.com/office/officeart/2005/8/layout/default"/>
    <dgm:cxn modelId="{B691F549-1412-4F44-BCB2-51145AA037ED}" type="presParOf" srcId="{ADAA9CB1-FEA1-D942-B9EA-35D930B91F80}" destId="{4B8BEC66-F1D4-3046-939E-A625E21F6B1E}" srcOrd="7" destOrd="0" presId="urn:microsoft.com/office/officeart/2005/8/layout/default"/>
    <dgm:cxn modelId="{5E50942B-70B3-6447-A1A6-5859B8CC7F90}" type="presParOf" srcId="{ADAA9CB1-FEA1-D942-B9EA-35D930B91F80}" destId="{94B97056-721D-524D-BBE1-EBFCB2A3F50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4F437D-FFC1-4CDF-89BC-8024F268B61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32DF260-04BA-456E-9C11-C9D08D533C9F}">
      <dgm:prSet/>
      <dgm:spPr/>
      <dgm:t>
        <a:bodyPr/>
        <a:lstStyle/>
        <a:p>
          <a:r>
            <a:rPr lang="en-US"/>
            <a:t>Trainee confidentiality is limited by the profession’s needs to communicate about an individual’s [potential] failure to meet professional standards</a:t>
          </a:r>
        </a:p>
      </dgm:t>
    </dgm:pt>
    <dgm:pt modelId="{52ED3052-3056-4905-AC7E-540E04ACD352}" type="parTrans" cxnId="{5AB5E194-B4B3-4B63-93AA-4104B6CD8D3A}">
      <dgm:prSet/>
      <dgm:spPr/>
      <dgm:t>
        <a:bodyPr/>
        <a:lstStyle/>
        <a:p>
          <a:endParaRPr lang="en-US"/>
        </a:p>
      </dgm:t>
    </dgm:pt>
    <dgm:pt modelId="{70CB0238-7D4E-448D-B1D3-612EBE6CA040}" type="sibTrans" cxnId="{5AB5E194-B4B3-4B63-93AA-4104B6CD8D3A}">
      <dgm:prSet/>
      <dgm:spPr/>
      <dgm:t>
        <a:bodyPr/>
        <a:lstStyle/>
        <a:p>
          <a:endParaRPr lang="en-US"/>
        </a:p>
      </dgm:t>
    </dgm:pt>
    <dgm:pt modelId="{AE720975-AB16-4A0F-B58B-0E4BBFFAEBBB}">
      <dgm:prSet/>
      <dgm:spPr/>
      <dgm:t>
        <a:bodyPr/>
        <a:lstStyle/>
        <a:p>
          <a:r>
            <a:rPr lang="en-US"/>
            <a:t>Training programs must protect the public</a:t>
          </a:r>
        </a:p>
      </dgm:t>
    </dgm:pt>
    <dgm:pt modelId="{C7CFAADE-981C-47DD-9D5C-E955DDCFF971}" type="parTrans" cxnId="{D51A435F-DC88-425F-9F38-151DA1EED124}">
      <dgm:prSet/>
      <dgm:spPr/>
      <dgm:t>
        <a:bodyPr/>
        <a:lstStyle/>
        <a:p>
          <a:endParaRPr lang="en-US"/>
        </a:p>
      </dgm:t>
    </dgm:pt>
    <dgm:pt modelId="{D12BDC13-D3C3-4FF2-BC98-705A2D2A9B12}" type="sibTrans" cxnId="{D51A435F-DC88-425F-9F38-151DA1EED124}">
      <dgm:prSet/>
      <dgm:spPr/>
      <dgm:t>
        <a:bodyPr/>
        <a:lstStyle/>
        <a:p>
          <a:endParaRPr lang="en-US"/>
        </a:p>
      </dgm:t>
    </dgm:pt>
    <dgm:pt modelId="{75519E55-E5B4-44A8-8254-83C7A0926C27}">
      <dgm:prSet/>
      <dgm:spPr/>
      <dgm:t>
        <a:bodyPr/>
        <a:lstStyle/>
        <a:p>
          <a:r>
            <a:rPr lang="en-US"/>
            <a:t>Students expect trainee confidentiality is similar to client confidentiality—but it isn’t</a:t>
          </a:r>
        </a:p>
      </dgm:t>
    </dgm:pt>
    <dgm:pt modelId="{96C04837-FC92-4147-B604-6FF5D582671C}" type="parTrans" cxnId="{2B6A2E0A-43D3-4F2F-8ED4-591C4FF7FB4D}">
      <dgm:prSet/>
      <dgm:spPr/>
      <dgm:t>
        <a:bodyPr/>
        <a:lstStyle/>
        <a:p>
          <a:endParaRPr lang="en-US"/>
        </a:p>
      </dgm:t>
    </dgm:pt>
    <dgm:pt modelId="{4C8C1243-D22B-4D09-88EE-CCE77B0EC3FD}" type="sibTrans" cxnId="{2B6A2E0A-43D3-4F2F-8ED4-591C4FF7FB4D}">
      <dgm:prSet/>
      <dgm:spPr/>
      <dgm:t>
        <a:bodyPr/>
        <a:lstStyle/>
        <a:p>
          <a:endParaRPr lang="en-US"/>
        </a:p>
      </dgm:t>
    </dgm:pt>
    <dgm:pt modelId="{2C936EA8-AF84-4C77-8299-55546C48FC4B}">
      <dgm:prSet/>
      <dgm:spPr/>
      <dgm:t>
        <a:bodyPr/>
        <a:lstStyle/>
        <a:p>
          <a:r>
            <a:rPr lang="en-US"/>
            <a:t>Becoming a professional means students agree to be trained, evaluated and regulated” (Forrest, et al 2022)</a:t>
          </a:r>
        </a:p>
      </dgm:t>
    </dgm:pt>
    <dgm:pt modelId="{62AA5CE6-FD05-4E7F-B004-47F62DEE2245}" type="parTrans" cxnId="{F3823D11-00BC-4FC3-9ECB-9C1006391E46}">
      <dgm:prSet/>
      <dgm:spPr/>
      <dgm:t>
        <a:bodyPr/>
        <a:lstStyle/>
        <a:p>
          <a:endParaRPr lang="en-US"/>
        </a:p>
      </dgm:t>
    </dgm:pt>
    <dgm:pt modelId="{6BD7CB4B-B77D-4C3A-8C4A-0A5B509026CC}" type="sibTrans" cxnId="{F3823D11-00BC-4FC3-9ECB-9C1006391E46}">
      <dgm:prSet/>
      <dgm:spPr/>
      <dgm:t>
        <a:bodyPr/>
        <a:lstStyle/>
        <a:p>
          <a:endParaRPr lang="en-US"/>
        </a:p>
      </dgm:t>
    </dgm:pt>
    <dgm:pt modelId="{2B960FF0-5742-5441-AA92-B4AF18D947C3}" type="pres">
      <dgm:prSet presAssocID="{D54F437D-FFC1-4CDF-89BC-8024F268B61C}" presName="linear" presStyleCnt="0">
        <dgm:presLayoutVars>
          <dgm:animLvl val="lvl"/>
          <dgm:resizeHandles val="exact"/>
        </dgm:presLayoutVars>
      </dgm:prSet>
      <dgm:spPr/>
    </dgm:pt>
    <dgm:pt modelId="{D811DFDF-152B-204A-98FA-FEA01628317A}" type="pres">
      <dgm:prSet presAssocID="{A32DF260-04BA-456E-9C11-C9D08D533C9F}" presName="parentText" presStyleLbl="node1" presStyleIdx="0" presStyleCnt="4">
        <dgm:presLayoutVars>
          <dgm:chMax val="0"/>
          <dgm:bulletEnabled val="1"/>
        </dgm:presLayoutVars>
      </dgm:prSet>
      <dgm:spPr/>
    </dgm:pt>
    <dgm:pt modelId="{9AE8141C-D810-D44A-8FD3-85807EFA6646}" type="pres">
      <dgm:prSet presAssocID="{70CB0238-7D4E-448D-B1D3-612EBE6CA040}" presName="spacer" presStyleCnt="0"/>
      <dgm:spPr/>
    </dgm:pt>
    <dgm:pt modelId="{7AB0781F-F903-7445-9389-CDE219673928}" type="pres">
      <dgm:prSet presAssocID="{AE720975-AB16-4A0F-B58B-0E4BBFFAEBBB}" presName="parentText" presStyleLbl="node1" presStyleIdx="1" presStyleCnt="4">
        <dgm:presLayoutVars>
          <dgm:chMax val="0"/>
          <dgm:bulletEnabled val="1"/>
        </dgm:presLayoutVars>
      </dgm:prSet>
      <dgm:spPr/>
    </dgm:pt>
    <dgm:pt modelId="{B7198675-FBBD-FB47-87B5-A2E1D39C83F7}" type="pres">
      <dgm:prSet presAssocID="{D12BDC13-D3C3-4FF2-BC98-705A2D2A9B12}" presName="spacer" presStyleCnt="0"/>
      <dgm:spPr/>
    </dgm:pt>
    <dgm:pt modelId="{0C844ED0-6436-EA43-8007-22A02F3FA571}" type="pres">
      <dgm:prSet presAssocID="{75519E55-E5B4-44A8-8254-83C7A0926C27}" presName="parentText" presStyleLbl="node1" presStyleIdx="2" presStyleCnt="4">
        <dgm:presLayoutVars>
          <dgm:chMax val="0"/>
          <dgm:bulletEnabled val="1"/>
        </dgm:presLayoutVars>
      </dgm:prSet>
      <dgm:spPr/>
    </dgm:pt>
    <dgm:pt modelId="{CD77AC06-5F1A-8240-848F-1F9AC474E349}" type="pres">
      <dgm:prSet presAssocID="{4C8C1243-D22B-4D09-88EE-CCE77B0EC3FD}" presName="spacer" presStyleCnt="0"/>
      <dgm:spPr/>
    </dgm:pt>
    <dgm:pt modelId="{04157530-DC61-0848-AB15-5756B04CCBB1}" type="pres">
      <dgm:prSet presAssocID="{2C936EA8-AF84-4C77-8299-55546C48FC4B}" presName="parentText" presStyleLbl="node1" presStyleIdx="3" presStyleCnt="4">
        <dgm:presLayoutVars>
          <dgm:chMax val="0"/>
          <dgm:bulletEnabled val="1"/>
        </dgm:presLayoutVars>
      </dgm:prSet>
      <dgm:spPr/>
    </dgm:pt>
  </dgm:ptLst>
  <dgm:cxnLst>
    <dgm:cxn modelId="{2B6A2E0A-43D3-4F2F-8ED4-591C4FF7FB4D}" srcId="{D54F437D-FFC1-4CDF-89BC-8024F268B61C}" destId="{75519E55-E5B4-44A8-8254-83C7A0926C27}" srcOrd="2" destOrd="0" parTransId="{96C04837-FC92-4147-B604-6FF5D582671C}" sibTransId="{4C8C1243-D22B-4D09-88EE-CCE77B0EC3FD}"/>
    <dgm:cxn modelId="{F3823D11-00BC-4FC3-9ECB-9C1006391E46}" srcId="{D54F437D-FFC1-4CDF-89BC-8024F268B61C}" destId="{2C936EA8-AF84-4C77-8299-55546C48FC4B}" srcOrd="3" destOrd="0" parTransId="{62AA5CE6-FD05-4E7F-B004-47F62DEE2245}" sibTransId="{6BD7CB4B-B77D-4C3A-8C4A-0A5B509026CC}"/>
    <dgm:cxn modelId="{A5F49E1E-6EBB-E846-9766-EFBAE1B1C323}" type="presOf" srcId="{2C936EA8-AF84-4C77-8299-55546C48FC4B}" destId="{04157530-DC61-0848-AB15-5756B04CCBB1}" srcOrd="0" destOrd="0" presId="urn:microsoft.com/office/officeart/2005/8/layout/vList2"/>
    <dgm:cxn modelId="{0EE43E43-AFBF-E448-8B85-DBECAF7F162B}" type="presOf" srcId="{A32DF260-04BA-456E-9C11-C9D08D533C9F}" destId="{D811DFDF-152B-204A-98FA-FEA01628317A}" srcOrd="0" destOrd="0" presId="urn:microsoft.com/office/officeart/2005/8/layout/vList2"/>
    <dgm:cxn modelId="{D51A435F-DC88-425F-9F38-151DA1EED124}" srcId="{D54F437D-FFC1-4CDF-89BC-8024F268B61C}" destId="{AE720975-AB16-4A0F-B58B-0E4BBFFAEBBB}" srcOrd="1" destOrd="0" parTransId="{C7CFAADE-981C-47DD-9D5C-E955DDCFF971}" sibTransId="{D12BDC13-D3C3-4FF2-BC98-705A2D2A9B12}"/>
    <dgm:cxn modelId="{5AB5E194-B4B3-4B63-93AA-4104B6CD8D3A}" srcId="{D54F437D-FFC1-4CDF-89BC-8024F268B61C}" destId="{A32DF260-04BA-456E-9C11-C9D08D533C9F}" srcOrd="0" destOrd="0" parTransId="{52ED3052-3056-4905-AC7E-540E04ACD352}" sibTransId="{70CB0238-7D4E-448D-B1D3-612EBE6CA040}"/>
    <dgm:cxn modelId="{6A041E9E-2067-D64F-8B2D-D2A9E8F5D912}" type="presOf" srcId="{AE720975-AB16-4A0F-B58B-0E4BBFFAEBBB}" destId="{7AB0781F-F903-7445-9389-CDE219673928}" srcOrd="0" destOrd="0" presId="urn:microsoft.com/office/officeart/2005/8/layout/vList2"/>
    <dgm:cxn modelId="{7AE9F1A1-F9AF-EC43-88DD-7ACB37C89060}" type="presOf" srcId="{D54F437D-FFC1-4CDF-89BC-8024F268B61C}" destId="{2B960FF0-5742-5441-AA92-B4AF18D947C3}" srcOrd="0" destOrd="0" presId="urn:microsoft.com/office/officeart/2005/8/layout/vList2"/>
    <dgm:cxn modelId="{8B6C55D3-D779-4042-B02D-086EB1501B84}" type="presOf" srcId="{75519E55-E5B4-44A8-8254-83C7A0926C27}" destId="{0C844ED0-6436-EA43-8007-22A02F3FA571}" srcOrd="0" destOrd="0" presId="urn:microsoft.com/office/officeart/2005/8/layout/vList2"/>
    <dgm:cxn modelId="{AFC335AC-6A73-084C-B95C-115962EEC991}" type="presParOf" srcId="{2B960FF0-5742-5441-AA92-B4AF18D947C3}" destId="{D811DFDF-152B-204A-98FA-FEA01628317A}" srcOrd="0" destOrd="0" presId="urn:microsoft.com/office/officeart/2005/8/layout/vList2"/>
    <dgm:cxn modelId="{42022AEC-23B1-AC43-9193-020E25C45D05}" type="presParOf" srcId="{2B960FF0-5742-5441-AA92-B4AF18D947C3}" destId="{9AE8141C-D810-D44A-8FD3-85807EFA6646}" srcOrd="1" destOrd="0" presId="urn:microsoft.com/office/officeart/2005/8/layout/vList2"/>
    <dgm:cxn modelId="{4D5B7A0C-8738-5846-80A5-28389E322895}" type="presParOf" srcId="{2B960FF0-5742-5441-AA92-B4AF18D947C3}" destId="{7AB0781F-F903-7445-9389-CDE219673928}" srcOrd="2" destOrd="0" presId="urn:microsoft.com/office/officeart/2005/8/layout/vList2"/>
    <dgm:cxn modelId="{05133836-3475-244F-ABA5-6158D0E8FB75}" type="presParOf" srcId="{2B960FF0-5742-5441-AA92-B4AF18D947C3}" destId="{B7198675-FBBD-FB47-87B5-A2E1D39C83F7}" srcOrd="3" destOrd="0" presId="urn:microsoft.com/office/officeart/2005/8/layout/vList2"/>
    <dgm:cxn modelId="{C3C17B98-ACC0-9546-9AEE-DFC3F99D7104}" type="presParOf" srcId="{2B960FF0-5742-5441-AA92-B4AF18D947C3}" destId="{0C844ED0-6436-EA43-8007-22A02F3FA571}" srcOrd="4" destOrd="0" presId="urn:microsoft.com/office/officeart/2005/8/layout/vList2"/>
    <dgm:cxn modelId="{7589B53C-C5FD-7443-8928-5015EFA021D0}" type="presParOf" srcId="{2B960FF0-5742-5441-AA92-B4AF18D947C3}" destId="{CD77AC06-5F1A-8240-848F-1F9AC474E349}" srcOrd="5" destOrd="0" presId="urn:microsoft.com/office/officeart/2005/8/layout/vList2"/>
    <dgm:cxn modelId="{61C36A1E-729F-BE4E-933E-1D1E41B42935}" type="presParOf" srcId="{2B960FF0-5742-5441-AA92-B4AF18D947C3}" destId="{04157530-DC61-0848-AB15-5756B04CCBB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B219CB-FA97-40E6-B1A7-8139B6C8020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0FCF683-8D15-487F-B4BD-D333CDE72874}">
      <dgm:prSet/>
      <dgm:spPr/>
      <dgm:t>
        <a:bodyPr/>
        <a:lstStyle/>
        <a:p>
          <a:r>
            <a:rPr lang="en-US" dirty="0"/>
            <a:t>” Person/professional boundary is different because the person is so critical in the client-professional relationship—the personal is relevant”</a:t>
          </a:r>
        </a:p>
      </dgm:t>
    </dgm:pt>
    <dgm:pt modelId="{4AE9EF42-0491-4BB1-87ED-ABCC8B56862B}" type="parTrans" cxnId="{F9928A2C-E8F4-49D7-8169-EDEDDB4BCFAA}">
      <dgm:prSet/>
      <dgm:spPr/>
      <dgm:t>
        <a:bodyPr/>
        <a:lstStyle/>
        <a:p>
          <a:endParaRPr lang="en-US"/>
        </a:p>
      </dgm:t>
    </dgm:pt>
    <dgm:pt modelId="{97B07D78-8DAC-4B0B-B4B4-C124B7EE9D17}" type="sibTrans" cxnId="{F9928A2C-E8F4-49D7-8169-EDEDDB4BCFAA}">
      <dgm:prSet/>
      <dgm:spPr/>
      <dgm:t>
        <a:bodyPr/>
        <a:lstStyle/>
        <a:p>
          <a:endParaRPr lang="en-US"/>
        </a:p>
      </dgm:t>
    </dgm:pt>
    <dgm:pt modelId="{3236BBD9-D4E6-490B-88D6-8B515A290123}">
      <dgm:prSet/>
      <dgm:spPr/>
      <dgm:t>
        <a:bodyPr/>
        <a:lstStyle/>
        <a:p>
          <a:r>
            <a:rPr lang="en-US"/>
            <a:t>Less central in formative evaluations, but in summative, may be critical</a:t>
          </a:r>
        </a:p>
      </dgm:t>
    </dgm:pt>
    <dgm:pt modelId="{0A41E753-2229-4CA9-9719-0626F3326D09}" type="parTrans" cxnId="{3EF4B8A0-61E1-47ED-B589-F27C0120569B}">
      <dgm:prSet/>
      <dgm:spPr/>
      <dgm:t>
        <a:bodyPr/>
        <a:lstStyle/>
        <a:p>
          <a:endParaRPr lang="en-US"/>
        </a:p>
      </dgm:t>
    </dgm:pt>
    <dgm:pt modelId="{282CE6C9-A23A-4208-B14D-D3EC446D0D97}" type="sibTrans" cxnId="{3EF4B8A0-61E1-47ED-B589-F27C0120569B}">
      <dgm:prSet/>
      <dgm:spPr/>
      <dgm:t>
        <a:bodyPr/>
        <a:lstStyle/>
        <a:p>
          <a:endParaRPr lang="en-US"/>
        </a:p>
      </dgm:t>
    </dgm:pt>
    <dgm:pt modelId="{655AC6E8-5A6E-4C86-9F75-58686AF1B382}">
      <dgm:prSet/>
      <dgm:spPr/>
      <dgm:t>
        <a:bodyPr/>
        <a:lstStyle/>
        <a:p>
          <a:r>
            <a:rPr lang="en-US"/>
            <a:t>As severity of competence concerns become central, others have to be involved</a:t>
          </a:r>
        </a:p>
      </dgm:t>
    </dgm:pt>
    <dgm:pt modelId="{F7FEC867-4B3E-4F47-A5BC-DB0411ABDDC7}" type="parTrans" cxnId="{66D9B157-E576-4289-BB0C-932F53A4E729}">
      <dgm:prSet/>
      <dgm:spPr/>
      <dgm:t>
        <a:bodyPr/>
        <a:lstStyle/>
        <a:p>
          <a:endParaRPr lang="en-US"/>
        </a:p>
      </dgm:t>
    </dgm:pt>
    <dgm:pt modelId="{004ECB06-70DA-433B-A459-FD5C35CFF0C0}" type="sibTrans" cxnId="{66D9B157-E576-4289-BB0C-932F53A4E729}">
      <dgm:prSet/>
      <dgm:spPr/>
      <dgm:t>
        <a:bodyPr/>
        <a:lstStyle/>
        <a:p>
          <a:endParaRPr lang="en-US"/>
        </a:p>
      </dgm:t>
    </dgm:pt>
    <dgm:pt modelId="{CCA66D24-E2B8-4FA7-BCAE-B2F59EE7DABF}">
      <dgm:prSet/>
      <dgm:spPr/>
      <dgm:t>
        <a:bodyPr/>
        <a:lstStyle/>
        <a:p>
          <a:r>
            <a:rPr lang="en-US"/>
            <a:t>Training programs involved—not just one faculty, legal involved, administrators, supervisors, too</a:t>
          </a:r>
        </a:p>
      </dgm:t>
    </dgm:pt>
    <dgm:pt modelId="{73F12F2D-9527-4BB9-B5A1-A05957866F8D}" type="parTrans" cxnId="{1FBB4F80-34E6-46AA-A1B9-86258985C51F}">
      <dgm:prSet/>
      <dgm:spPr/>
      <dgm:t>
        <a:bodyPr/>
        <a:lstStyle/>
        <a:p>
          <a:endParaRPr lang="en-US"/>
        </a:p>
      </dgm:t>
    </dgm:pt>
    <dgm:pt modelId="{D2235B72-1DFC-4F4E-A6B8-5A8E357D7D30}" type="sibTrans" cxnId="{1FBB4F80-34E6-46AA-A1B9-86258985C51F}">
      <dgm:prSet/>
      <dgm:spPr/>
      <dgm:t>
        <a:bodyPr/>
        <a:lstStyle/>
        <a:p>
          <a:endParaRPr lang="en-US"/>
        </a:p>
      </dgm:t>
    </dgm:pt>
    <dgm:pt modelId="{B0DEDC63-F4B3-4A56-8BC6-D7DDA2F9943C}">
      <dgm:prSet/>
      <dgm:spPr/>
      <dgm:t>
        <a:bodyPr/>
        <a:lstStyle/>
        <a:p>
          <a:r>
            <a:rPr lang="en-US"/>
            <a:t>Concerns about confidentiality of therapy as remediation</a:t>
          </a:r>
        </a:p>
      </dgm:t>
    </dgm:pt>
    <dgm:pt modelId="{ECB1013D-543F-4C69-82F0-CC5C35A12559}" type="parTrans" cxnId="{CC646F57-4D65-42C6-9E99-B9F73FC72DD4}">
      <dgm:prSet/>
      <dgm:spPr/>
      <dgm:t>
        <a:bodyPr/>
        <a:lstStyle/>
        <a:p>
          <a:endParaRPr lang="en-US"/>
        </a:p>
      </dgm:t>
    </dgm:pt>
    <dgm:pt modelId="{589F7AB6-EEF2-491C-8C87-06A584751E68}" type="sibTrans" cxnId="{CC646F57-4D65-42C6-9E99-B9F73FC72DD4}">
      <dgm:prSet/>
      <dgm:spPr/>
      <dgm:t>
        <a:bodyPr/>
        <a:lstStyle/>
        <a:p>
          <a:endParaRPr lang="en-US"/>
        </a:p>
      </dgm:t>
    </dgm:pt>
    <dgm:pt modelId="{EAD6FBD9-8B26-B240-83E2-4E14613A1586}" type="pres">
      <dgm:prSet presAssocID="{98B219CB-FA97-40E6-B1A7-8139B6C80200}" presName="linear" presStyleCnt="0">
        <dgm:presLayoutVars>
          <dgm:animLvl val="lvl"/>
          <dgm:resizeHandles val="exact"/>
        </dgm:presLayoutVars>
      </dgm:prSet>
      <dgm:spPr/>
    </dgm:pt>
    <dgm:pt modelId="{F8766D5E-5F78-2E4C-A980-D75EDFE1FDE7}" type="pres">
      <dgm:prSet presAssocID="{10FCF683-8D15-487F-B4BD-D333CDE72874}" presName="parentText" presStyleLbl="node1" presStyleIdx="0" presStyleCnt="5">
        <dgm:presLayoutVars>
          <dgm:chMax val="0"/>
          <dgm:bulletEnabled val="1"/>
        </dgm:presLayoutVars>
      </dgm:prSet>
      <dgm:spPr/>
    </dgm:pt>
    <dgm:pt modelId="{B4AEEB46-AEA6-DC4D-8298-A0210FF1AF5F}" type="pres">
      <dgm:prSet presAssocID="{97B07D78-8DAC-4B0B-B4B4-C124B7EE9D17}" presName="spacer" presStyleCnt="0"/>
      <dgm:spPr/>
    </dgm:pt>
    <dgm:pt modelId="{5692F810-CBF8-1643-B782-BA640D937559}" type="pres">
      <dgm:prSet presAssocID="{3236BBD9-D4E6-490B-88D6-8B515A290123}" presName="parentText" presStyleLbl="node1" presStyleIdx="1" presStyleCnt="5">
        <dgm:presLayoutVars>
          <dgm:chMax val="0"/>
          <dgm:bulletEnabled val="1"/>
        </dgm:presLayoutVars>
      </dgm:prSet>
      <dgm:spPr/>
    </dgm:pt>
    <dgm:pt modelId="{6DB4578F-05E6-0B4F-9727-BEC84A9ED550}" type="pres">
      <dgm:prSet presAssocID="{282CE6C9-A23A-4208-B14D-D3EC446D0D97}" presName="spacer" presStyleCnt="0"/>
      <dgm:spPr/>
    </dgm:pt>
    <dgm:pt modelId="{D62661D1-B75C-BC48-9E30-4178D7F1D950}" type="pres">
      <dgm:prSet presAssocID="{655AC6E8-5A6E-4C86-9F75-58686AF1B382}" presName="parentText" presStyleLbl="node1" presStyleIdx="2" presStyleCnt="5">
        <dgm:presLayoutVars>
          <dgm:chMax val="0"/>
          <dgm:bulletEnabled val="1"/>
        </dgm:presLayoutVars>
      </dgm:prSet>
      <dgm:spPr/>
    </dgm:pt>
    <dgm:pt modelId="{EFA4DEBC-98C1-194D-ABDB-7027263E04CE}" type="pres">
      <dgm:prSet presAssocID="{004ECB06-70DA-433B-A459-FD5C35CFF0C0}" presName="spacer" presStyleCnt="0"/>
      <dgm:spPr/>
    </dgm:pt>
    <dgm:pt modelId="{344974B8-F613-2243-A656-3E0949E17C83}" type="pres">
      <dgm:prSet presAssocID="{CCA66D24-E2B8-4FA7-BCAE-B2F59EE7DABF}" presName="parentText" presStyleLbl="node1" presStyleIdx="3" presStyleCnt="5">
        <dgm:presLayoutVars>
          <dgm:chMax val="0"/>
          <dgm:bulletEnabled val="1"/>
        </dgm:presLayoutVars>
      </dgm:prSet>
      <dgm:spPr/>
    </dgm:pt>
    <dgm:pt modelId="{13A1C48F-B0FB-E04B-A5EE-35E8F7413818}" type="pres">
      <dgm:prSet presAssocID="{D2235B72-1DFC-4F4E-A6B8-5A8E357D7D30}" presName="spacer" presStyleCnt="0"/>
      <dgm:spPr/>
    </dgm:pt>
    <dgm:pt modelId="{D3DD0D85-9327-AA43-B700-4241093A4DFB}" type="pres">
      <dgm:prSet presAssocID="{B0DEDC63-F4B3-4A56-8BC6-D7DDA2F9943C}" presName="parentText" presStyleLbl="node1" presStyleIdx="4" presStyleCnt="5">
        <dgm:presLayoutVars>
          <dgm:chMax val="0"/>
          <dgm:bulletEnabled val="1"/>
        </dgm:presLayoutVars>
      </dgm:prSet>
      <dgm:spPr/>
    </dgm:pt>
  </dgm:ptLst>
  <dgm:cxnLst>
    <dgm:cxn modelId="{F9928A2C-E8F4-49D7-8169-EDEDDB4BCFAA}" srcId="{98B219CB-FA97-40E6-B1A7-8139B6C80200}" destId="{10FCF683-8D15-487F-B4BD-D333CDE72874}" srcOrd="0" destOrd="0" parTransId="{4AE9EF42-0491-4BB1-87ED-ABCC8B56862B}" sibTransId="{97B07D78-8DAC-4B0B-B4B4-C124B7EE9D17}"/>
    <dgm:cxn modelId="{CC646F57-4D65-42C6-9E99-B9F73FC72DD4}" srcId="{98B219CB-FA97-40E6-B1A7-8139B6C80200}" destId="{B0DEDC63-F4B3-4A56-8BC6-D7DDA2F9943C}" srcOrd="4" destOrd="0" parTransId="{ECB1013D-543F-4C69-82F0-CC5C35A12559}" sibTransId="{589F7AB6-EEF2-491C-8C87-06A584751E68}"/>
    <dgm:cxn modelId="{66D9B157-E576-4289-BB0C-932F53A4E729}" srcId="{98B219CB-FA97-40E6-B1A7-8139B6C80200}" destId="{655AC6E8-5A6E-4C86-9F75-58686AF1B382}" srcOrd="2" destOrd="0" parTransId="{F7FEC867-4B3E-4F47-A5BC-DB0411ABDDC7}" sibTransId="{004ECB06-70DA-433B-A459-FD5C35CFF0C0}"/>
    <dgm:cxn modelId="{A1BFCB7D-180B-8D45-A12A-852098A7E8CB}" type="presOf" srcId="{655AC6E8-5A6E-4C86-9F75-58686AF1B382}" destId="{D62661D1-B75C-BC48-9E30-4178D7F1D950}" srcOrd="0" destOrd="0" presId="urn:microsoft.com/office/officeart/2005/8/layout/vList2"/>
    <dgm:cxn modelId="{1FBB4F80-34E6-46AA-A1B9-86258985C51F}" srcId="{98B219CB-FA97-40E6-B1A7-8139B6C80200}" destId="{CCA66D24-E2B8-4FA7-BCAE-B2F59EE7DABF}" srcOrd="3" destOrd="0" parTransId="{73F12F2D-9527-4BB9-B5A1-A05957866F8D}" sibTransId="{D2235B72-1DFC-4F4E-A6B8-5A8E357D7D30}"/>
    <dgm:cxn modelId="{9479209E-403A-2542-87B9-B33B64450E58}" type="presOf" srcId="{CCA66D24-E2B8-4FA7-BCAE-B2F59EE7DABF}" destId="{344974B8-F613-2243-A656-3E0949E17C83}" srcOrd="0" destOrd="0" presId="urn:microsoft.com/office/officeart/2005/8/layout/vList2"/>
    <dgm:cxn modelId="{3EF4B8A0-61E1-47ED-B589-F27C0120569B}" srcId="{98B219CB-FA97-40E6-B1A7-8139B6C80200}" destId="{3236BBD9-D4E6-490B-88D6-8B515A290123}" srcOrd="1" destOrd="0" parTransId="{0A41E753-2229-4CA9-9719-0626F3326D09}" sibTransId="{282CE6C9-A23A-4208-B14D-D3EC446D0D97}"/>
    <dgm:cxn modelId="{60A3B9D0-9CFE-2B48-9888-0240967300DE}" type="presOf" srcId="{B0DEDC63-F4B3-4A56-8BC6-D7DDA2F9943C}" destId="{D3DD0D85-9327-AA43-B700-4241093A4DFB}" srcOrd="0" destOrd="0" presId="urn:microsoft.com/office/officeart/2005/8/layout/vList2"/>
    <dgm:cxn modelId="{55525EEB-F4D2-E54C-B850-63911A17B285}" type="presOf" srcId="{3236BBD9-D4E6-490B-88D6-8B515A290123}" destId="{5692F810-CBF8-1643-B782-BA640D937559}" srcOrd="0" destOrd="0" presId="urn:microsoft.com/office/officeart/2005/8/layout/vList2"/>
    <dgm:cxn modelId="{DFE317EE-BA85-1446-9034-E5E366863F4B}" type="presOf" srcId="{98B219CB-FA97-40E6-B1A7-8139B6C80200}" destId="{EAD6FBD9-8B26-B240-83E2-4E14613A1586}" srcOrd="0" destOrd="0" presId="urn:microsoft.com/office/officeart/2005/8/layout/vList2"/>
    <dgm:cxn modelId="{FEA4F0F6-D3CE-644D-8DB0-8FA08E2F8091}" type="presOf" srcId="{10FCF683-8D15-487F-B4BD-D333CDE72874}" destId="{F8766D5E-5F78-2E4C-A980-D75EDFE1FDE7}" srcOrd="0" destOrd="0" presId="urn:microsoft.com/office/officeart/2005/8/layout/vList2"/>
    <dgm:cxn modelId="{C305CA28-7ECD-7F42-8E3D-1A42820DC473}" type="presParOf" srcId="{EAD6FBD9-8B26-B240-83E2-4E14613A1586}" destId="{F8766D5E-5F78-2E4C-A980-D75EDFE1FDE7}" srcOrd="0" destOrd="0" presId="urn:microsoft.com/office/officeart/2005/8/layout/vList2"/>
    <dgm:cxn modelId="{2CE6CB79-E33A-DF41-BCB5-BBEAB2C33C2F}" type="presParOf" srcId="{EAD6FBD9-8B26-B240-83E2-4E14613A1586}" destId="{B4AEEB46-AEA6-DC4D-8298-A0210FF1AF5F}" srcOrd="1" destOrd="0" presId="urn:microsoft.com/office/officeart/2005/8/layout/vList2"/>
    <dgm:cxn modelId="{FBB716C5-675F-464A-BBD0-D9442B8A3119}" type="presParOf" srcId="{EAD6FBD9-8B26-B240-83E2-4E14613A1586}" destId="{5692F810-CBF8-1643-B782-BA640D937559}" srcOrd="2" destOrd="0" presId="urn:microsoft.com/office/officeart/2005/8/layout/vList2"/>
    <dgm:cxn modelId="{3B07DFDE-3BFF-D54F-9174-70C92EAFF344}" type="presParOf" srcId="{EAD6FBD9-8B26-B240-83E2-4E14613A1586}" destId="{6DB4578F-05E6-0B4F-9727-BEC84A9ED550}" srcOrd="3" destOrd="0" presId="urn:microsoft.com/office/officeart/2005/8/layout/vList2"/>
    <dgm:cxn modelId="{3FE4AAE3-646B-3A42-861D-41F135A51006}" type="presParOf" srcId="{EAD6FBD9-8B26-B240-83E2-4E14613A1586}" destId="{D62661D1-B75C-BC48-9E30-4178D7F1D950}" srcOrd="4" destOrd="0" presId="urn:microsoft.com/office/officeart/2005/8/layout/vList2"/>
    <dgm:cxn modelId="{B4A6C133-6ED5-0A43-B5D3-78BA5BFC9427}" type="presParOf" srcId="{EAD6FBD9-8B26-B240-83E2-4E14613A1586}" destId="{EFA4DEBC-98C1-194D-ABDB-7027263E04CE}" srcOrd="5" destOrd="0" presId="urn:microsoft.com/office/officeart/2005/8/layout/vList2"/>
    <dgm:cxn modelId="{64DB7C32-CAB1-0A4D-8893-05DCE77DD341}" type="presParOf" srcId="{EAD6FBD9-8B26-B240-83E2-4E14613A1586}" destId="{344974B8-F613-2243-A656-3E0949E17C83}" srcOrd="6" destOrd="0" presId="urn:microsoft.com/office/officeart/2005/8/layout/vList2"/>
    <dgm:cxn modelId="{DFCA0602-A614-0445-B11D-0D2DE44DC245}" type="presParOf" srcId="{EAD6FBD9-8B26-B240-83E2-4E14613A1586}" destId="{13A1C48F-B0FB-E04B-A5EE-35E8F7413818}" srcOrd="7" destOrd="0" presId="urn:microsoft.com/office/officeart/2005/8/layout/vList2"/>
    <dgm:cxn modelId="{0A7DF321-BC94-5341-A55E-9DEE55C75218}" type="presParOf" srcId="{EAD6FBD9-8B26-B240-83E2-4E14613A1586}" destId="{D3DD0D85-9327-AA43-B700-4241093A4DF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36AB10D-860D-428F-8003-F6ABCA0E9E1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6CBF7C5-573F-4781-9F17-15726FF9BC49}">
      <dgm:prSet/>
      <dgm:spPr/>
      <dgm:t>
        <a:bodyPr/>
        <a:lstStyle/>
        <a:p>
          <a:r>
            <a:rPr lang="en-US"/>
            <a:t>Avoid early discussions (shame, fear of evaluation from peers)</a:t>
          </a:r>
        </a:p>
      </dgm:t>
    </dgm:pt>
    <dgm:pt modelId="{9C605FCF-7BB9-46DE-B23B-C128050D488E}" type="parTrans" cxnId="{B764ADE2-BFCA-4CF1-8940-C4379CAE9F56}">
      <dgm:prSet/>
      <dgm:spPr/>
      <dgm:t>
        <a:bodyPr/>
        <a:lstStyle/>
        <a:p>
          <a:endParaRPr lang="en-US"/>
        </a:p>
      </dgm:t>
    </dgm:pt>
    <dgm:pt modelId="{F4F6820D-3E31-4CAB-AF99-8CDC523F085B}" type="sibTrans" cxnId="{B764ADE2-BFCA-4CF1-8940-C4379CAE9F56}">
      <dgm:prSet/>
      <dgm:spPr/>
      <dgm:t>
        <a:bodyPr/>
        <a:lstStyle/>
        <a:p>
          <a:endParaRPr lang="en-US"/>
        </a:p>
      </dgm:t>
    </dgm:pt>
    <dgm:pt modelId="{438AFADB-848F-4A8D-BECB-DF5447713E33}">
      <dgm:prSet/>
      <dgm:spPr/>
      <dgm:t>
        <a:bodyPr/>
        <a:lstStyle/>
        <a:p>
          <a:r>
            <a:rPr lang="en-US"/>
            <a:t>Conflict avoidant</a:t>
          </a:r>
        </a:p>
      </dgm:t>
    </dgm:pt>
    <dgm:pt modelId="{A55907FF-8557-48A1-B04E-A07874D399B2}" type="parTrans" cxnId="{67A1500B-059E-413B-83BC-71BAADA64C98}">
      <dgm:prSet/>
      <dgm:spPr/>
      <dgm:t>
        <a:bodyPr/>
        <a:lstStyle/>
        <a:p>
          <a:endParaRPr lang="en-US"/>
        </a:p>
      </dgm:t>
    </dgm:pt>
    <dgm:pt modelId="{DF2DB669-C889-4608-8050-382635CFAE63}" type="sibTrans" cxnId="{67A1500B-059E-413B-83BC-71BAADA64C98}">
      <dgm:prSet/>
      <dgm:spPr/>
      <dgm:t>
        <a:bodyPr/>
        <a:lstStyle/>
        <a:p>
          <a:endParaRPr lang="en-US"/>
        </a:p>
      </dgm:t>
    </dgm:pt>
    <dgm:pt modelId="{A5BEC223-BCC6-4591-8582-4E6433FD8A87}">
      <dgm:prSet/>
      <dgm:spPr/>
      <dgm:t>
        <a:bodyPr/>
        <a:lstStyle/>
        <a:p>
          <a:r>
            <a:rPr lang="en-US"/>
            <a:t>Fear of litigation</a:t>
          </a:r>
        </a:p>
      </dgm:t>
    </dgm:pt>
    <dgm:pt modelId="{C470B57E-A83A-4FF2-B1ED-59F45297B10F}" type="parTrans" cxnId="{D65E2201-29A2-4E8A-9827-810A21BB442E}">
      <dgm:prSet/>
      <dgm:spPr/>
      <dgm:t>
        <a:bodyPr/>
        <a:lstStyle/>
        <a:p>
          <a:endParaRPr lang="en-US"/>
        </a:p>
      </dgm:t>
    </dgm:pt>
    <dgm:pt modelId="{3D987BAF-68D1-4588-AFBA-EAB474A42DBE}" type="sibTrans" cxnId="{D65E2201-29A2-4E8A-9827-810A21BB442E}">
      <dgm:prSet/>
      <dgm:spPr/>
      <dgm:t>
        <a:bodyPr/>
        <a:lstStyle/>
        <a:p>
          <a:endParaRPr lang="en-US"/>
        </a:p>
      </dgm:t>
    </dgm:pt>
    <dgm:pt modelId="{02AB90EC-540E-4D8E-B98A-DE99C1338642}">
      <dgm:prSet/>
      <dgm:spPr/>
      <dgm:t>
        <a:bodyPr/>
        <a:lstStyle/>
        <a:p>
          <a:r>
            <a:rPr lang="en-US"/>
            <a:t>resist time to address PCC</a:t>
          </a:r>
        </a:p>
      </dgm:t>
    </dgm:pt>
    <dgm:pt modelId="{5F8F461F-BCD4-4362-9DDA-35DEED6066F1}" type="parTrans" cxnId="{1B3027D5-2F20-4B54-BB5C-40ED98CF2E6C}">
      <dgm:prSet/>
      <dgm:spPr/>
      <dgm:t>
        <a:bodyPr/>
        <a:lstStyle/>
        <a:p>
          <a:endParaRPr lang="en-US"/>
        </a:p>
      </dgm:t>
    </dgm:pt>
    <dgm:pt modelId="{12679C13-F9AB-4D43-87EB-A825E4B5758E}" type="sibTrans" cxnId="{1B3027D5-2F20-4B54-BB5C-40ED98CF2E6C}">
      <dgm:prSet/>
      <dgm:spPr/>
      <dgm:t>
        <a:bodyPr/>
        <a:lstStyle/>
        <a:p>
          <a:endParaRPr lang="en-US"/>
        </a:p>
      </dgm:t>
    </dgm:pt>
    <dgm:pt modelId="{DA49FA53-7850-47CD-8FBE-B36FF760103E}">
      <dgm:prSet/>
      <dgm:spPr/>
      <dgm:t>
        <a:bodyPr/>
        <a:lstStyle/>
        <a:p>
          <a:r>
            <a:rPr lang="en-US"/>
            <a:t>Worry about balance between nurturing/advocacy/gatekeeping</a:t>
          </a:r>
        </a:p>
      </dgm:t>
    </dgm:pt>
    <dgm:pt modelId="{512A679B-8760-46CC-A36E-8B8559610255}" type="parTrans" cxnId="{D047ECCD-C53E-4D24-96FE-7CDA2D69C1D2}">
      <dgm:prSet/>
      <dgm:spPr/>
      <dgm:t>
        <a:bodyPr/>
        <a:lstStyle/>
        <a:p>
          <a:endParaRPr lang="en-US"/>
        </a:p>
      </dgm:t>
    </dgm:pt>
    <dgm:pt modelId="{AC508795-069F-4E34-AEB2-563734135918}" type="sibTrans" cxnId="{D047ECCD-C53E-4D24-96FE-7CDA2D69C1D2}">
      <dgm:prSet/>
      <dgm:spPr/>
      <dgm:t>
        <a:bodyPr/>
        <a:lstStyle/>
        <a:p>
          <a:endParaRPr lang="en-US"/>
        </a:p>
      </dgm:t>
    </dgm:pt>
    <dgm:pt modelId="{3F947FC2-9BDE-480E-BA04-F1921888C0F3}">
      <dgm:prSet/>
      <dgm:spPr/>
      <dgm:t>
        <a:bodyPr/>
        <a:lstStyle/>
        <a:p>
          <a:r>
            <a:rPr lang="en-US"/>
            <a:t>Overidentification with students</a:t>
          </a:r>
        </a:p>
      </dgm:t>
    </dgm:pt>
    <dgm:pt modelId="{95960887-62E3-4859-B938-7BBF7D3D553D}" type="parTrans" cxnId="{1C6509B2-76BC-4010-9AF8-5E19DBD4135B}">
      <dgm:prSet/>
      <dgm:spPr/>
      <dgm:t>
        <a:bodyPr/>
        <a:lstStyle/>
        <a:p>
          <a:endParaRPr lang="en-US"/>
        </a:p>
      </dgm:t>
    </dgm:pt>
    <dgm:pt modelId="{E80FE895-588B-4238-A4F8-A90751A5C5C6}" type="sibTrans" cxnId="{1C6509B2-76BC-4010-9AF8-5E19DBD4135B}">
      <dgm:prSet/>
      <dgm:spPr/>
      <dgm:t>
        <a:bodyPr/>
        <a:lstStyle/>
        <a:p>
          <a:endParaRPr lang="en-US"/>
        </a:p>
      </dgm:t>
    </dgm:pt>
    <dgm:pt modelId="{ABF44AB0-E0E2-4904-AADC-2CFBD710593C}">
      <dgm:prSet/>
      <dgm:spPr/>
      <dgm:t>
        <a:bodyPr/>
        <a:lstStyle/>
        <a:p>
          <a:r>
            <a:rPr lang="en-US"/>
            <a:t>Need to ensure objectivity</a:t>
          </a:r>
        </a:p>
      </dgm:t>
    </dgm:pt>
    <dgm:pt modelId="{B115AB94-5637-4FF6-A607-2D51ADECC246}" type="parTrans" cxnId="{0EDB2D15-7E06-447A-8199-7052167DBDD3}">
      <dgm:prSet/>
      <dgm:spPr/>
      <dgm:t>
        <a:bodyPr/>
        <a:lstStyle/>
        <a:p>
          <a:endParaRPr lang="en-US"/>
        </a:p>
      </dgm:t>
    </dgm:pt>
    <dgm:pt modelId="{2E87E3E6-A1DD-4410-BF29-9527F428F18E}" type="sibTrans" cxnId="{0EDB2D15-7E06-447A-8199-7052167DBDD3}">
      <dgm:prSet/>
      <dgm:spPr/>
      <dgm:t>
        <a:bodyPr/>
        <a:lstStyle/>
        <a:p>
          <a:endParaRPr lang="en-US"/>
        </a:p>
      </dgm:t>
    </dgm:pt>
    <dgm:pt modelId="{6A7F1DFC-502D-9242-8FAB-E72744F5AC4F}" type="pres">
      <dgm:prSet presAssocID="{D36AB10D-860D-428F-8003-F6ABCA0E9E12}" presName="diagram" presStyleCnt="0">
        <dgm:presLayoutVars>
          <dgm:dir/>
          <dgm:resizeHandles val="exact"/>
        </dgm:presLayoutVars>
      </dgm:prSet>
      <dgm:spPr/>
    </dgm:pt>
    <dgm:pt modelId="{707AAD64-0A80-6749-892C-5895C2E9AC1F}" type="pres">
      <dgm:prSet presAssocID="{36CBF7C5-573F-4781-9F17-15726FF9BC49}" presName="node" presStyleLbl="node1" presStyleIdx="0" presStyleCnt="7">
        <dgm:presLayoutVars>
          <dgm:bulletEnabled val="1"/>
        </dgm:presLayoutVars>
      </dgm:prSet>
      <dgm:spPr/>
    </dgm:pt>
    <dgm:pt modelId="{F37D5F64-52B4-7544-8F9C-871291CBA75E}" type="pres">
      <dgm:prSet presAssocID="{F4F6820D-3E31-4CAB-AF99-8CDC523F085B}" presName="sibTrans" presStyleCnt="0"/>
      <dgm:spPr/>
    </dgm:pt>
    <dgm:pt modelId="{97C7EC19-0DC2-F243-A24B-0D1A1AB60BF2}" type="pres">
      <dgm:prSet presAssocID="{438AFADB-848F-4A8D-BECB-DF5447713E33}" presName="node" presStyleLbl="node1" presStyleIdx="1" presStyleCnt="7">
        <dgm:presLayoutVars>
          <dgm:bulletEnabled val="1"/>
        </dgm:presLayoutVars>
      </dgm:prSet>
      <dgm:spPr/>
    </dgm:pt>
    <dgm:pt modelId="{EE535219-6D02-7B48-8D7B-A276502E345A}" type="pres">
      <dgm:prSet presAssocID="{DF2DB669-C889-4608-8050-382635CFAE63}" presName="sibTrans" presStyleCnt="0"/>
      <dgm:spPr/>
    </dgm:pt>
    <dgm:pt modelId="{30831A62-6DC7-2A49-B9E7-FD4C7B85FE7B}" type="pres">
      <dgm:prSet presAssocID="{A5BEC223-BCC6-4591-8582-4E6433FD8A87}" presName="node" presStyleLbl="node1" presStyleIdx="2" presStyleCnt="7">
        <dgm:presLayoutVars>
          <dgm:bulletEnabled val="1"/>
        </dgm:presLayoutVars>
      </dgm:prSet>
      <dgm:spPr/>
    </dgm:pt>
    <dgm:pt modelId="{FE7DAF7C-2620-0F40-AA67-82FAAC8B6D6A}" type="pres">
      <dgm:prSet presAssocID="{3D987BAF-68D1-4588-AFBA-EAB474A42DBE}" presName="sibTrans" presStyleCnt="0"/>
      <dgm:spPr/>
    </dgm:pt>
    <dgm:pt modelId="{EF70E2F0-3210-624F-943C-6789B8BDE792}" type="pres">
      <dgm:prSet presAssocID="{02AB90EC-540E-4D8E-B98A-DE99C1338642}" presName="node" presStyleLbl="node1" presStyleIdx="3" presStyleCnt="7">
        <dgm:presLayoutVars>
          <dgm:bulletEnabled val="1"/>
        </dgm:presLayoutVars>
      </dgm:prSet>
      <dgm:spPr/>
    </dgm:pt>
    <dgm:pt modelId="{30D81B66-B244-FE4A-862E-2BBC04EE0462}" type="pres">
      <dgm:prSet presAssocID="{12679C13-F9AB-4D43-87EB-A825E4B5758E}" presName="sibTrans" presStyleCnt="0"/>
      <dgm:spPr/>
    </dgm:pt>
    <dgm:pt modelId="{6DA8E91A-DCD6-EF48-9099-29649C21DF44}" type="pres">
      <dgm:prSet presAssocID="{DA49FA53-7850-47CD-8FBE-B36FF760103E}" presName="node" presStyleLbl="node1" presStyleIdx="4" presStyleCnt="7">
        <dgm:presLayoutVars>
          <dgm:bulletEnabled val="1"/>
        </dgm:presLayoutVars>
      </dgm:prSet>
      <dgm:spPr/>
    </dgm:pt>
    <dgm:pt modelId="{22C43CDA-E414-4E4C-ADE5-E0070611728C}" type="pres">
      <dgm:prSet presAssocID="{AC508795-069F-4E34-AEB2-563734135918}" presName="sibTrans" presStyleCnt="0"/>
      <dgm:spPr/>
    </dgm:pt>
    <dgm:pt modelId="{B4A4670D-04F1-1A44-A6F9-2D81C16D9D98}" type="pres">
      <dgm:prSet presAssocID="{3F947FC2-9BDE-480E-BA04-F1921888C0F3}" presName="node" presStyleLbl="node1" presStyleIdx="5" presStyleCnt="7">
        <dgm:presLayoutVars>
          <dgm:bulletEnabled val="1"/>
        </dgm:presLayoutVars>
      </dgm:prSet>
      <dgm:spPr/>
    </dgm:pt>
    <dgm:pt modelId="{C8E4FE3E-C96C-4D4F-BB1C-F9D1DB7BF9A4}" type="pres">
      <dgm:prSet presAssocID="{E80FE895-588B-4238-A4F8-A90751A5C5C6}" presName="sibTrans" presStyleCnt="0"/>
      <dgm:spPr/>
    </dgm:pt>
    <dgm:pt modelId="{A0B83397-9123-944A-9C0F-23B06586ECC5}" type="pres">
      <dgm:prSet presAssocID="{ABF44AB0-E0E2-4904-AADC-2CFBD710593C}" presName="node" presStyleLbl="node1" presStyleIdx="6" presStyleCnt="7">
        <dgm:presLayoutVars>
          <dgm:bulletEnabled val="1"/>
        </dgm:presLayoutVars>
      </dgm:prSet>
      <dgm:spPr/>
    </dgm:pt>
  </dgm:ptLst>
  <dgm:cxnLst>
    <dgm:cxn modelId="{D65E2201-29A2-4E8A-9827-810A21BB442E}" srcId="{D36AB10D-860D-428F-8003-F6ABCA0E9E12}" destId="{A5BEC223-BCC6-4591-8582-4E6433FD8A87}" srcOrd="2" destOrd="0" parTransId="{C470B57E-A83A-4FF2-B1ED-59F45297B10F}" sibTransId="{3D987BAF-68D1-4588-AFBA-EAB474A42DBE}"/>
    <dgm:cxn modelId="{67A1500B-059E-413B-83BC-71BAADA64C98}" srcId="{D36AB10D-860D-428F-8003-F6ABCA0E9E12}" destId="{438AFADB-848F-4A8D-BECB-DF5447713E33}" srcOrd="1" destOrd="0" parTransId="{A55907FF-8557-48A1-B04E-A07874D399B2}" sibTransId="{DF2DB669-C889-4608-8050-382635CFAE63}"/>
    <dgm:cxn modelId="{AF9B9514-416E-7E4F-B01B-0B4F31CB3E92}" type="presOf" srcId="{36CBF7C5-573F-4781-9F17-15726FF9BC49}" destId="{707AAD64-0A80-6749-892C-5895C2E9AC1F}" srcOrd="0" destOrd="0" presId="urn:microsoft.com/office/officeart/2005/8/layout/default"/>
    <dgm:cxn modelId="{0EDB2D15-7E06-447A-8199-7052167DBDD3}" srcId="{D36AB10D-860D-428F-8003-F6ABCA0E9E12}" destId="{ABF44AB0-E0E2-4904-AADC-2CFBD710593C}" srcOrd="6" destOrd="0" parTransId="{B115AB94-5637-4FF6-A607-2D51ADECC246}" sibTransId="{2E87E3E6-A1DD-4410-BF29-9527F428F18E}"/>
    <dgm:cxn modelId="{77DD6E29-4875-B64D-AF9C-B6A0DA5685BD}" type="presOf" srcId="{DA49FA53-7850-47CD-8FBE-B36FF760103E}" destId="{6DA8E91A-DCD6-EF48-9099-29649C21DF44}" srcOrd="0" destOrd="0" presId="urn:microsoft.com/office/officeart/2005/8/layout/default"/>
    <dgm:cxn modelId="{C125C84A-49B9-024E-9158-C9D2497A7D8A}" type="presOf" srcId="{438AFADB-848F-4A8D-BECB-DF5447713E33}" destId="{97C7EC19-0DC2-F243-A24B-0D1A1AB60BF2}" srcOrd="0" destOrd="0" presId="urn:microsoft.com/office/officeart/2005/8/layout/default"/>
    <dgm:cxn modelId="{52B11B9B-11E0-B446-81D0-3F2A3C782A77}" type="presOf" srcId="{D36AB10D-860D-428F-8003-F6ABCA0E9E12}" destId="{6A7F1DFC-502D-9242-8FAB-E72744F5AC4F}" srcOrd="0" destOrd="0" presId="urn:microsoft.com/office/officeart/2005/8/layout/default"/>
    <dgm:cxn modelId="{1C6509B2-76BC-4010-9AF8-5E19DBD4135B}" srcId="{D36AB10D-860D-428F-8003-F6ABCA0E9E12}" destId="{3F947FC2-9BDE-480E-BA04-F1921888C0F3}" srcOrd="5" destOrd="0" parTransId="{95960887-62E3-4859-B938-7BBF7D3D553D}" sibTransId="{E80FE895-588B-4238-A4F8-A90751A5C5C6}"/>
    <dgm:cxn modelId="{9D2524B8-5808-E049-BD3A-D9E441AA9CF1}" type="presOf" srcId="{ABF44AB0-E0E2-4904-AADC-2CFBD710593C}" destId="{A0B83397-9123-944A-9C0F-23B06586ECC5}" srcOrd="0" destOrd="0" presId="urn:microsoft.com/office/officeart/2005/8/layout/default"/>
    <dgm:cxn modelId="{F2A889C9-CEFA-1348-83DE-E896745C9FD4}" type="presOf" srcId="{02AB90EC-540E-4D8E-B98A-DE99C1338642}" destId="{EF70E2F0-3210-624F-943C-6789B8BDE792}" srcOrd="0" destOrd="0" presId="urn:microsoft.com/office/officeart/2005/8/layout/default"/>
    <dgm:cxn modelId="{D047ECCD-C53E-4D24-96FE-7CDA2D69C1D2}" srcId="{D36AB10D-860D-428F-8003-F6ABCA0E9E12}" destId="{DA49FA53-7850-47CD-8FBE-B36FF760103E}" srcOrd="4" destOrd="0" parTransId="{512A679B-8760-46CC-A36E-8B8559610255}" sibTransId="{AC508795-069F-4E34-AEB2-563734135918}"/>
    <dgm:cxn modelId="{1B3027D5-2F20-4B54-BB5C-40ED98CF2E6C}" srcId="{D36AB10D-860D-428F-8003-F6ABCA0E9E12}" destId="{02AB90EC-540E-4D8E-B98A-DE99C1338642}" srcOrd="3" destOrd="0" parTransId="{5F8F461F-BCD4-4362-9DDA-35DEED6066F1}" sibTransId="{12679C13-F9AB-4D43-87EB-A825E4B5758E}"/>
    <dgm:cxn modelId="{48CC2DDE-22EF-6C40-A2C1-84FD64A39766}" type="presOf" srcId="{A5BEC223-BCC6-4591-8582-4E6433FD8A87}" destId="{30831A62-6DC7-2A49-B9E7-FD4C7B85FE7B}" srcOrd="0" destOrd="0" presId="urn:microsoft.com/office/officeart/2005/8/layout/default"/>
    <dgm:cxn modelId="{B764ADE2-BFCA-4CF1-8940-C4379CAE9F56}" srcId="{D36AB10D-860D-428F-8003-F6ABCA0E9E12}" destId="{36CBF7C5-573F-4781-9F17-15726FF9BC49}" srcOrd="0" destOrd="0" parTransId="{9C605FCF-7BB9-46DE-B23B-C128050D488E}" sibTransId="{F4F6820D-3E31-4CAB-AF99-8CDC523F085B}"/>
    <dgm:cxn modelId="{CB2D18EA-2E70-BB44-B206-DE9DA4B50DFF}" type="presOf" srcId="{3F947FC2-9BDE-480E-BA04-F1921888C0F3}" destId="{B4A4670D-04F1-1A44-A6F9-2D81C16D9D98}" srcOrd="0" destOrd="0" presId="urn:microsoft.com/office/officeart/2005/8/layout/default"/>
    <dgm:cxn modelId="{51CA96F2-3029-5047-9C7C-F44914858E7A}" type="presParOf" srcId="{6A7F1DFC-502D-9242-8FAB-E72744F5AC4F}" destId="{707AAD64-0A80-6749-892C-5895C2E9AC1F}" srcOrd="0" destOrd="0" presId="urn:microsoft.com/office/officeart/2005/8/layout/default"/>
    <dgm:cxn modelId="{EE4F71D6-0770-F244-AB3A-C722470F781B}" type="presParOf" srcId="{6A7F1DFC-502D-9242-8FAB-E72744F5AC4F}" destId="{F37D5F64-52B4-7544-8F9C-871291CBA75E}" srcOrd="1" destOrd="0" presId="urn:microsoft.com/office/officeart/2005/8/layout/default"/>
    <dgm:cxn modelId="{CCFA77EC-0347-1E43-9B0C-2AF8C49EB217}" type="presParOf" srcId="{6A7F1DFC-502D-9242-8FAB-E72744F5AC4F}" destId="{97C7EC19-0DC2-F243-A24B-0D1A1AB60BF2}" srcOrd="2" destOrd="0" presId="urn:microsoft.com/office/officeart/2005/8/layout/default"/>
    <dgm:cxn modelId="{F50FD502-28DB-4D41-92B0-E26D453EC27B}" type="presParOf" srcId="{6A7F1DFC-502D-9242-8FAB-E72744F5AC4F}" destId="{EE535219-6D02-7B48-8D7B-A276502E345A}" srcOrd="3" destOrd="0" presId="urn:microsoft.com/office/officeart/2005/8/layout/default"/>
    <dgm:cxn modelId="{E3AFBD36-8788-5444-9012-62597418DFEA}" type="presParOf" srcId="{6A7F1DFC-502D-9242-8FAB-E72744F5AC4F}" destId="{30831A62-6DC7-2A49-B9E7-FD4C7B85FE7B}" srcOrd="4" destOrd="0" presId="urn:microsoft.com/office/officeart/2005/8/layout/default"/>
    <dgm:cxn modelId="{C78233E0-F715-0844-8319-DF7F7548909D}" type="presParOf" srcId="{6A7F1DFC-502D-9242-8FAB-E72744F5AC4F}" destId="{FE7DAF7C-2620-0F40-AA67-82FAAC8B6D6A}" srcOrd="5" destOrd="0" presId="urn:microsoft.com/office/officeart/2005/8/layout/default"/>
    <dgm:cxn modelId="{57A2FF95-8C04-034C-A4D1-116C3149EC2F}" type="presParOf" srcId="{6A7F1DFC-502D-9242-8FAB-E72744F5AC4F}" destId="{EF70E2F0-3210-624F-943C-6789B8BDE792}" srcOrd="6" destOrd="0" presId="urn:microsoft.com/office/officeart/2005/8/layout/default"/>
    <dgm:cxn modelId="{DE2971B3-21DE-9A49-BF18-D60AB7D8B591}" type="presParOf" srcId="{6A7F1DFC-502D-9242-8FAB-E72744F5AC4F}" destId="{30D81B66-B244-FE4A-862E-2BBC04EE0462}" srcOrd="7" destOrd="0" presId="urn:microsoft.com/office/officeart/2005/8/layout/default"/>
    <dgm:cxn modelId="{D0DBA6D5-94A8-8345-B4F6-C5F9A493D388}" type="presParOf" srcId="{6A7F1DFC-502D-9242-8FAB-E72744F5AC4F}" destId="{6DA8E91A-DCD6-EF48-9099-29649C21DF44}" srcOrd="8" destOrd="0" presId="urn:microsoft.com/office/officeart/2005/8/layout/default"/>
    <dgm:cxn modelId="{A2B6A009-1A4E-5747-8590-268E54613B3B}" type="presParOf" srcId="{6A7F1DFC-502D-9242-8FAB-E72744F5AC4F}" destId="{22C43CDA-E414-4E4C-ADE5-E0070611728C}" srcOrd="9" destOrd="0" presId="urn:microsoft.com/office/officeart/2005/8/layout/default"/>
    <dgm:cxn modelId="{6B3BDF10-B154-3B47-BD8E-9BB47F37AFDF}" type="presParOf" srcId="{6A7F1DFC-502D-9242-8FAB-E72744F5AC4F}" destId="{B4A4670D-04F1-1A44-A6F9-2D81C16D9D98}" srcOrd="10" destOrd="0" presId="urn:microsoft.com/office/officeart/2005/8/layout/default"/>
    <dgm:cxn modelId="{DD9BA7D8-5059-3A47-9EA5-BE4D458FCAA4}" type="presParOf" srcId="{6A7F1DFC-502D-9242-8FAB-E72744F5AC4F}" destId="{C8E4FE3E-C96C-4D4F-BB1C-F9D1DB7BF9A4}" srcOrd="11" destOrd="0" presId="urn:microsoft.com/office/officeart/2005/8/layout/default"/>
    <dgm:cxn modelId="{7F54746C-B36A-684F-A646-AF2DC7EDB3B1}" type="presParOf" srcId="{6A7F1DFC-502D-9242-8FAB-E72744F5AC4F}" destId="{A0B83397-9123-944A-9C0F-23B06586ECC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C00A22-70AC-4F46-A93F-036064C64AAF}"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E1F21ABF-4922-436E-8309-49EB9D84FC31}">
      <dgm:prSet/>
      <dgm:spPr/>
      <dgm:t>
        <a:bodyPr/>
        <a:lstStyle/>
        <a:p>
          <a:r>
            <a:rPr lang="en-US"/>
            <a:t>FERPA—are about written records—but consent is preferable (e.g., ROI to supervisors)</a:t>
          </a:r>
        </a:p>
      </dgm:t>
    </dgm:pt>
    <dgm:pt modelId="{A7F3F1E8-B56C-4914-8E0F-D8F755ECC640}" type="parTrans" cxnId="{4E499CC0-5981-43EC-87E6-ED43CC3D9B88}">
      <dgm:prSet/>
      <dgm:spPr/>
      <dgm:t>
        <a:bodyPr/>
        <a:lstStyle/>
        <a:p>
          <a:endParaRPr lang="en-US"/>
        </a:p>
      </dgm:t>
    </dgm:pt>
    <dgm:pt modelId="{C81D234C-94F7-4517-B025-E9D47116F4BF}" type="sibTrans" cxnId="{4E499CC0-5981-43EC-87E6-ED43CC3D9B88}">
      <dgm:prSet/>
      <dgm:spPr/>
      <dgm:t>
        <a:bodyPr/>
        <a:lstStyle/>
        <a:p>
          <a:endParaRPr lang="en-US"/>
        </a:p>
      </dgm:t>
    </dgm:pt>
    <dgm:pt modelId="{0998F291-3B9B-4E1A-A1BD-7B0541FC7F73}">
      <dgm:prSet/>
      <dgm:spPr/>
      <dgm:t>
        <a:bodyPr/>
        <a:lstStyle/>
        <a:p>
          <a:r>
            <a:rPr lang="en-US" dirty="0"/>
            <a:t>Tensions between Ethics Codes. 2.06, 7.04, </a:t>
          </a:r>
        </a:p>
      </dgm:t>
    </dgm:pt>
    <dgm:pt modelId="{50E9121D-7507-4C16-B49B-0A2AF0A48DB8}" type="parTrans" cxnId="{41B10BE1-E44B-4CF6-B5B1-AC287C5A593F}">
      <dgm:prSet/>
      <dgm:spPr/>
      <dgm:t>
        <a:bodyPr/>
        <a:lstStyle/>
        <a:p>
          <a:endParaRPr lang="en-US"/>
        </a:p>
      </dgm:t>
    </dgm:pt>
    <dgm:pt modelId="{2B284704-FC0E-4BD0-8C94-9C49AC36DF18}" type="sibTrans" cxnId="{41B10BE1-E44B-4CF6-B5B1-AC287C5A593F}">
      <dgm:prSet/>
      <dgm:spPr/>
      <dgm:t>
        <a:bodyPr/>
        <a:lstStyle/>
        <a:p>
          <a:endParaRPr lang="en-US"/>
        </a:p>
      </dgm:t>
    </dgm:pt>
    <dgm:pt modelId="{0CEEBDF2-E349-D24D-9B52-58FDD92CA371}" type="pres">
      <dgm:prSet presAssocID="{02C00A22-70AC-4F46-A93F-036064C64AAF}" presName="hierChild1" presStyleCnt="0">
        <dgm:presLayoutVars>
          <dgm:orgChart val="1"/>
          <dgm:chPref val="1"/>
          <dgm:dir/>
          <dgm:animOne val="branch"/>
          <dgm:animLvl val="lvl"/>
          <dgm:resizeHandles/>
        </dgm:presLayoutVars>
      </dgm:prSet>
      <dgm:spPr/>
    </dgm:pt>
    <dgm:pt modelId="{DCE133A7-1C04-F748-B66B-5AD690361D33}" type="pres">
      <dgm:prSet presAssocID="{E1F21ABF-4922-436E-8309-49EB9D84FC31}" presName="hierRoot1" presStyleCnt="0">
        <dgm:presLayoutVars>
          <dgm:hierBranch val="init"/>
        </dgm:presLayoutVars>
      </dgm:prSet>
      <dgm:spPr/>
    </dgm:pt>
    <dgm:pt modelId="{8C1A3935-4A01-3A48-9396-DBAF2B9C02C1}" type="pres">
      <dgm:prSet presAssocID="{E1F21ABF-4922-436E-8309-49EB9D84FC31}" presName="rootComposite1" presStyleCnt="0"/>
      <dgm:spPr/>
    </dgm:pt>
    <dgm:pt modelId="{828E46C6-13E9-BB46-B59D-2FB92108FA00}" type="pres">
      <dgm:prSet presAssocID="{E1F21ABF-4922-436E-8309-49EB9D84FC31}" presName="rootText1" presStyleLbl="node0" presStyleIdx="0" presStyleCnt="2">
        <dgm:presLayoutVars>
          <dgm:chPref val="3"/>
        </dgm:presLayoutVars>
      </dgm:prSet>
      <dgm:spPr/>
    </dgm:pt>
    <dgm:pt modelId="{F782A1B0-D41A-604D-97C7-2C62B4156CC6}" type="pres">
      <dgm:prSet presAssocID="{E1F21ABF-4922-436E-8309-49EB9D84FC31}" presName="rootConnector1" presStyleLbl="node1" presStyleIdx="0" presStyleCnt="0"/>
      <dgm:spPr/>
    </dgm:pt>
    <dgm:pt modelId="{4874DE75-62D4-3342-AEDC-D556C8853113}" type="pres">
      <dgm:prSet presAssocID="{E1F21ABF-4922-436E-8309-49EB9D84FC31}" presName="hierChild2" presStyleCnt="0"/>
      <dgm:spPr/>
    </dgm:pt>
    <dgm:pt modelId="{015A46DE-16AD-1D4D-A63D-400CC8AAADF4}" type="pres">
      <dgm:prSet presAssocID="{E1F21ABF-4922-436E-8309-49EB9D84FC31}" presName="hierChild3" presStyleCnt="0"/>
      <dgm:spPr/>
    </dgm:pt>
    <dgm:pt modelId="{5A6071EB-BFB3-F544-BDF3-92569B25A339}" type="pres">
      <dgm:prSet presAssocID="{0998F291-3B9B-4E1A-A1BD-7B0541FC7F73}" presName="hierRoot1" presStyleCnt="0">
        <dgm:presLayoutVars>
          <dgm:hierBranch val="init"/>
        </dgm:presLayoutVars>
      </dgm:prSet>
      <dgm:spPr/>
    </dgm:pt>
    <dgm:pt modelId="{E6DE15E7-6F34-1A49-B09D-CDCBE01E798B}" type="pres">
      <dgm:prSet presAssocID="{0998F291-3B9B-4E1A-A1BD-7B0541FC7F73}" presName="rootComposite1" presStyleCnt="0"/>
      <dgm:spPr/>
    </dgm:pt>
    <dgm:pt modelId="{3381B7F0-02CD-5843-AAC5-5DF15AC47BC5}" type="pres">
      <dgm:prSet presAssocID="{0998F291-3B9B-4E1A-A1BD-7B0541FC7F73}" presName="rootText1" presStyleLbl="node0" presStyleIdx="1" presStyleCnt="2">
        <dgm:presLayoutVars>
          <dgm:chPref val="3"/>
        </dgm:presLayoutVars>
      </dgm:prSet>
      <dgm:spPr/>
    </dgm:pt>
    <dgm:pt modelId="{F86C26E9-EB51-964B-9F21-851681398E5E}" type="pres">
      <dgm:prSet presAssocID="{0998F291-3B9B-4E1A-A1BD-7B0541FC7F73}" presName="rootConnector1" presStyleLbl="node1" presStyleIdx="0" presStyleCnt="0"/>
      <dgm:spPr/>
    </dgm:pt>
    <dgm:pt modelId="{C0573F72-552A-6C48-90B2-7FD69AAF8266}" type="pres">
      <dgm:prSet presAssocID="{0998F291-3B9B-4E1A-A1BD-7B0541FC7F73}" presName="hierChild2" presStyleCnt="0"/>
      <dgm:spPr/>
    </dgm:pt>
    <dgm:pt modelId="{D2C93550-EDC1-DF49-B802-E44DDE2FF271}" type="pres">
      <dgm:prSet presAssocID="{0998F291-3B9B-4E1A-A1BD-7B0541FC7F73}" presName="hierChild3" presStyleCnt="0"/>
      <dgm:spPr/>
    </dgm:pt>
  </dgm:ptLst>
  <dgm:cxnLst>
    <dgm:cxn modelId="{CBAE1709-6E8D-D34F-9DC2-D62496B6F5DD}" type="presOf" srcId="{02C00A22-70AC-4F46-A93F-036064C64AAF}" destId="{0CEEBDF2-E349-D24D-9B52-58FDD92CA371}" srcOrd="0" destOrd="0" presId="urn:microsoft.com/office/officeart/2009/3/layout/HorizontalOrganizationChart"/>
    <dgm:cxn modelId="{104E2B0E-663B-F84D-943A-A4B61C8DC9BB}" type="presOf" srcId="{E1F21ABF-4922-436E-8309-49EB9D84FC31}" destId="{F782A1B0-D41A-604D-97C7-2C62B4156CC6}" srcOrd="1" destOrd="0" presId="urn:microsoft.com/office/officeart/2009/3/layout/HorizontalOrganizationChart"/>
    <dgm:cxn modelId="{EDC6A11B-2467-D944-8008-971B86EC26E2}" type="presOf" srcId="{E1F21ABF-4922-436E-8309-49EB9D84FC31}" destId="{828E46C6-13E9-BB46-B59D-2FB92108FA00}" srcOrd="0" destOrd="0" presId="urn:microsoft.com/office/officeart/2009/3/layout/HorizontalOrganizationChart"/>
    <dgm:cxn modelId="{C09DBC4E-12C3-5E42-ACC9-A6AB0C04F679}" type="presOf" srcId="{0998F291-3B9B-4E1A-A1BD-7B0541FC7F73}" destId="{3381B7F0-02CD-5843-AAC5-5DF15AC47BC5}" srcOrd="0" destOrd="0" presId="urn:microsoft.com/office/officeart/2009/3/layout/HorizontalOrganizationChart"/>
    <dgm:cxn modelId="{4E499CC0-5981-43EC-87E6-ED43CC3D9B88}" srcId="{02C00A22-70AC-4F46-A93F-036064C64AAF}" destId="{E1F21ABF-4922-436E-8309-49EB9D84FC31}" srcOrd="0" destOrd="0" parTransId="{A7F3F1E8-B56C-4914-8E0F-D8F755ECC640}" sibTransId="{C81D234C-94F7-4517-B025-E9D47116F4BF}"/>
    <dgm:cxn modelId="{41B10BE1-E44B-4CF6-B5B1-AC287C5A593F}" srcId="{02C00A22-70AC-4F46-A93F-036064C64AAF}" destId="{0998F291-3B9B-4E1A-A1BD-7B0541FC7F73}" srcOrd="1" destOrd="0" parTransId="{50E9121D-7507-4C16-B49B-0A2AF0A48DB8}" sibTransId="{2B284704-FC0E-4BD0-8C94-9C49AC36DF18}"/>
    <dgm:cxn modelId="{ADB621FA-D8E7-B04E-B917-00E94CC5AA89}" type="presOf" srcId="{0998F291-3B9B-4E1A-A1BD-7B0541FC7F73}" destId="{F86C26E9-EB51-964B-9F21-851681398E5E}" srcOrd="1" destOrd="0" presId="urn:microsoft.com/office/officeart/2009/3/layout/HorizontalOrganizationChart"/>
    <dgm:cxn modelId="{4C00056C-3CF8-284B-BD7F-E0599FF3C6F8}" type="presParOf" srcId="{0CEEBDF2-E349-D24D-9B52-58FDD92CA371}" destId="{DCE133A7-1C04-F748-B66B-5AD690361D33}" srcOrd="0" destOrd="0" presId="urn:microsoft.com/office/officeart/2009/3/layout/HorizontalOrganizationChart"/>
    <dgm:cxn modelId="{3140440F-7514-1F4E-9264-D1651CAE329A}" type="presParOf" srcId="{DCE133A7-1C04-F748-B66B-5AD690361D33}" destId="{8C1A3935-4A01-3A48-9396-DBAF2B9C02C1}" srcOrd="0" destOrd="0" presId="urn:microsoft.com/office/officeart/2009/3/layout/HorizontalOrganizationChart"/>
    <dgm:cxn modelId="{8F99D821-AC7D-7D4F-8170-951C36916D7C}" type="presParOf" srcId="{8C1A3935-4A01-3A48-9396-DBAF2B9C02C1}" destId="{828E46C6-13E9-BB46-B59D-2FB92108FA00}" srcOrd="0" destOrd="0" presId="urn:microsoft.com/office/officeart/2009/3/layout/HorizontalOrganizationChart"/>
    <dgm:cxn modelId="{67D255A9-E039-B24E-B541-8E07983E45CA}" type="presParOf" srcId="{8C1A3935-4A01-3A48-9396-DBAF2B9C02C1}" destId="{F782A1B0-D41A-604D-97C7-2C62B4156CC6}" srcOrd="1" destOrd="0" presId="urn:microsoft.com/office/officeart/2009/3/layout/HorizontalOrganizationChart"/>
    <dgm:cxn modelId="{2C17A11A-9F65-8A46-88A4-022C4D268CE1}" type="presParOf" srcId="{DCE133A7-1C04-F748-B66B-5AD690361D33}" destId="{4874DE75-62D4-3342-AEDC-D556C8853113}" srcOrd="1" destOrd="0" presId="urn:microsoft.com/office/officeart/2009/3/layout/HorizontalOrganizationChart"/>
    <dgm:cxn modelId="{079B9D5A-C10F-C349-9410-5F7F72C52701}" type="presParOf" srcId="{DCE133A7-1C04-F748-B66B-5AD690361D33}" destId="{015A46DE-16AD-1D4D-A63D-400CC8AAADF4}" srcOrd="2" destOrd="0" presId="urn:microsoft.com/office/officeart/2009/3/layout/HorizontalOrganizationChart"/>
    <dgm:cxn modelId="{0A79B88D-0021-EF43-9E89-3BC4A4546ECA}" type="presParOf" srcId="{0CEEBDF2-E349-D24D-9B52-58FDD92CA371}" destId="{5A6071EB-BFB3-F544-BDF3-92569B25A339}" srcOrd="1" destOrd="0" presId="urn:microsoft.com/office/officeart/2009/3/layout/HorizontalOrganizationChart"/>
    <dgm:cxn modelId="{8D51AF7D-9C91-1548-B954-AE161AE31AA8}" type="presParOf" srcId="{5A6071EB-BFB3-F544-BDF3-92569B25A339}" destId="{E6DE15E7-6F34-1A49-B09D-CDCBE01E798B}" srcOrd="0" destOrd="0" presId="urn:microsoft.com/office/officeart/2009/3/layout/HorizontalOrganizationChart"/>
    <dgm:cxn modelId="{A4E56DA4-FE5E-684A-A301-1A1C2EB91EE4}" type="presParOf" srcId="{E6DE15E7-6F34-1A49-B09D-CDCBE01E798B}" destId="{3381B7F0-02CD-5843-AAC5-5DF15AC47BC5}" srcOrd="0" destOrd="0" presId="urn:microsoft.com/office/officeart/2009/3/layout/HorizontalOrganizationChart"/>
    <dgm:cxn modelId="{271F7FD3-8DC7-BE46-A91B-4EEA6DF148C8}" type="presParOf" srcId="{E6DE15E7-6F34-1A49-B09D-CDCBE01E798B}" destId="{F86C26E9-EB51-964B-9F21-851681398E5E}" srcOrd="1" destOrd="0" presId="urn:microsoft.com/office/officeart/2009/3/layout/HorizontalOrganizationChart"/>
    <dgm:cxn modelId="{B994BE27-AEA1-C44F-AC40-9B7C4641792A}" type="presParOf" srcId="{5A6071EB-BFB3-F544-BDF3-92569B25A339}" destId="{C0573F72-552A-6C48-90B2-7FD69AAF8266}" srcOrd="1" destOrd="0" presId="urn:microsoft.com/office/officeart/2009/3/layout/HorizontalOrganizationChart"/>
    <dgm:cxn modelId="{FE85D012-517A-EA41-BF1C-B97FC6DCFFDB}" type="presParOf" srcId="{5A6071EB-BFB3-F544-BDF3-92569B25A339}" destId="{D2C93550-EDC1-DF49-B802-E44DDE2FF27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CA0E3D-DD56-4C7F-AD74-EB40D52D5F6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6F0EE6D-B79E-4D61-91EC-A54313FA8E0B}">
      <dgm:prSet/>
      <dgm:spPr/>
      <dgm:t>
        <a:bodyPr/>
        <a:lstStyle/>
        <a:p>
          <a:r>
            <a:rPr lang="en-US"/>
            <a:t>Manuel is a third year doctoral student</a:t>
          </a:r>
        </a:p>
      </dgm:t>
    </dgm:pt>
    <dgm:pt modelId="{29847F5B-B341-4628-B8D5-0C3D873DE765}" type="parTrans" cxnId="{65F41A24-3C3E-45B7-8FC3-E6C17539ED34}">
      <dgm:prSet/>
      <dgm:spPr/>
      <dgm:t>
        <a:bodyPr/>
        <a:lstStyle/>
        <a:p>
          <a:endParaRPr lang="en-US"/>
        </a:p>
      </dgm:t>
    </dgm:pt>
    <dgm:pt modelId="{B23E319C-679D-4E66-B7E4-A59488575690}" type="sibTrans" cxnId="{65F41A24-3C3E-45B7-8FC3-E6C17539ED34}">
      <dgm:prSet/>
      <dgm:spPr/>
      <dgm:t>
        <a:bodyPr/>
        <a:lstStyle/>
        <a:p>
          <a:endParaRPr lang="en-US"/>
        </a:p>
      </dgm:t>
    </dgm:pt>
    <dgm:pt modelId="{97273000-FFFE-47B3-9CAA-CD6D1DC9FE74}">
      <dgm:prSet/>
      <dgm:spPr/>
      <dgm:t>
        <a:bodyPr/>
        <a:lstStyle/>
        <a:p>
          <a:r>
            <a:rPr lang="en-US"/>
            <a:t>Struggled during years 1 and 2, but advisor met with him and felt that he helped him address concerns</a:t>
          </a:r>
        </a:p>
      </dgm:t>
    </dgm:pt>
    <dgm:pt modelId="{0065950A-010B-4572-9DA0-84F1B08D53C9}" type="parTrans" cxnId="{20159E84-F419-46EE-92EE-597EA7A3DFFD}">
      <dgm:prSet/>
      <dgm:spPr/>
      <dgm:t>
        <a:bodyPr/>
        <a:lstStyle/>
        <a:p>
          <a:endParaRPr lang="en-US"/>
        </a:p>
      </dgm:t>
    </dgm:pt>
    <dgm:pt modelId="{AF92B247-9A98-4910-8F66-36603B5783BE}" type="sibTrans" cxnId="{20159E84-F419-46EE-92EE-597EA7A3DFFD}">
      <dgm:prSet/>
      <dgm:spPr/>
      <dgm:t>
        <a:bodyPr/>
        <a:lstStyle/>
        <a:p>
          <a:endParaRPr lang="en-US"/>
        </a:p>
      </dgm:t>
    </dgm:pt>
    <dgm:pt modelId="{D2969CEC-B360-4133-881C-28B4A4478DA0}">
      <dgm:prSet/>
      <dgm:spPr/>
      <dgm:t>
        <a:bodyPr/>
        <a:lstStyle/>
        <a:p>
          <a:r>
            <a:rPr lang="en-US"/>
            <a:t>Concerns included his partner was unhappy with the move for graduate school, unhappy with the time he has to commit to studies, poor pay, lack of contribution to caregiving </a:t>
          </a:r>
        </a:p>
      </dgm:t>
    </dgm:pt>
    <dgm:pt modelId="{4B6DD97D-2914-4A9A-9102-9B6CF99F0BC4}" type="parTrans" cxnId="{C47B2DEA-6C1F-41AA-9D77-F7D76CE07FA4}">
      <dgm:prSet/>
      <dgm:spPr/>
      <dgm:t>
        <a:bodyPr/>
        <a:lstStyle/>
        <a:p>
          <a:endParaRPr lang="en-US"/>
        </a:p>
      </dgm:t>
    </dgm:pt>
    <dgm:pt modelId="{29CE8280-670E-4829-8E39-EC5460D23FC4}" type="sibTrans" cxnId="{C47B2DEA-6C1F-41AA-9D77-F7D76CE07FA4}">
      <dgm:prSet/>
      <dgm:spPr/>
      <dgm:t>
        <a:bodyPr/>
        <a:lstStyle/>
        <a:p>
          <a:endParaRPr lang="en-US"/>
        </a:p>
      </dgm:t>
    </dgm:pt>
    <dgm:pt modelId="{264560EA-1102-42B7-9F0A-3C4B9BBD179A}">
      <dgm:prSet/>
      <dgm:spPr/>
      <dgm:t>
        <a:bodyPr/>
        <a:lstStyle/>
        <a:p>
          <a:r>
            <a:rPr lang="en-US"/>
            <a:t>Advisor did not tell other faculty about his struggles</a:t>
          </a:r>
        </a:p>
      </dgm:t>
    </dgm:pt>
    <dgm:pt modelId="{E786A042-1FEB-4528-BF3A-AEEC97249C51}" type="parTrans" cxnId="{17F7A136-31D2-418F-A0BA-BAA404443520}">
      <dgm:prSet/>
      <dgm:spPr/>
      <dgm:t>
        <a:bodyPr/>
        <a:lstStyle/>
        <a:p>
          <a:endParaRPr lang="en-US"/>
        </a:p>
      </dgm:t>
    </dgm:pt>
    <dgm:pt modelId="{7583E033-75F8-4E8D-B59D-C1F84D774333}" type="sibTrans" cxnId="{17F7A136-31D2-418F-A0BA-BAA404443520}">
      <dgm:prSet/>
      <dgm:spPr/>
      <dgm:t>
        <a:bodyPr/>
        <a:lstStyle/>
        <a:p>
          <a:endParaRPr lang="en-US"/>
        </a:p>
      </dgm:t>
    </dgm:pt>
    <dgm:pt modelId="{184D55A0-B1A6-459F-9D24-1FF7CA982933}">
      <dgm:prSet/>
      <dgm:spPr/>
      <dgm:t>
        <a:bodyPr/>
        <a:lstStyle/>
        <a:p>
          <a:r>
            <a:rPr lang="en-US"/>
            <a:t>By December of year 3, the supervisor and training director of Manuel’s practicum site contacted the training director to say they needed to terminate his practicum, that he had inappropriate boundaries with clients </a:t>
          </a:r>
        </a:p>
      </dgm:t>
    </dgm:pt>
    <dgm:pt modelId="{95E6F54D-987D-49DE-9D57-7410EA8F31F7}" type="parTrans" cxnId="{B728768F-6FC3-4F99-924A-B5AE78ABDE76}">
      <dgm:prSet/>
      <dgm:spPr/>
      <dgm:t>
        <a:bodyPr/>
        <a:lstStyle/>
        <a:p>
          <a:endParaRPr lang="en-US"/>
        </a:p>
      </dgm:t>
    </dgm:pt>
    <dgm:pt modelId="{510C9CA7-9048-4FA4-8032-42382F4F4ACB}" type="sibTrans" cxnId="{B728768F-6FC3-4F99-924A-B5AE78ABDE76}">
      <dgm:prSet/>
      <dgm:spPr/>
      <dgm:t>
        <a:bodyPr/>
        <a:lstStyle/>
        <a:p>
          <a:endParaRPr lang="en-US"/>
        </a:p>
      </dgm:t>
    </dgm:pt>
    <dgm:pt modelId="{7994188E-6122-874C-A7FC-15874ADC6BAC}" type="pres">
      <dgm:prSet presAssocID="{A7CA0E3D-DD56-4C7F-AD74-EB40D52D5F67}" presName="diagram" presStyleCnt="0">
        <dgm:presLayoutVars>
          <dgm:dir/>
          <dgm:resizeHandles val="exact"/>
        </dgm:presLayoutVars>
      </dgm:prSet>
      <dgm:spPr/>
    </dgm:pt>
    <dgm:pt modelId="{EA500D65-6AE2-D14C-A6BB-FD1EEC76EAA0}" type="pres">
      <dgm:prSet presAssocID="{D6F0EE6D-B79E-4D61-91EC-A54313FA8E0B}" presName="node" presStyleLbl="node1" presStyleIdx="0" presStyleCnt="5">
        <dgm:presLayoutVars>
          <dgm:bulletEnabled val="1"/>
        </dgm:presLayoutVars>
      </dgm:prSet>
      <dgm:spPr/>
    </dgm:pt>
    <dgm:pt modelId="{6331344B-3DA6-3C4F-869A-03E815ABB948}" type="pres">
      <dgm:prSet presAssocID="{B23E319C-679D-4E66-B7E4-A59488575690}" presName="sibTrans" presStyleCnt="0"/>
      <dgm:spPr/>
    </dgm:pt>
    <dgm:pt modelId="{CDBD582A-8D68-7344-AF83-229766618494}" type="pres">
      <dgm:prSet presAssocID="{97273000-FFFE-47B3-9CAA-CD6D1DC9FE74}" presName="node" presStyleLbl="node1" presStyleIdx="1" presStyleCnt="5">
        <dgm:presLayoutVars>
          <dgm:bulletEnabled val="1"/>
        </dgm:presLayoutVars>
      </dgm:prSet>
      <dgm:spPr/>
    </dgm:pt>
    <dgm:pt modelId="{28F3793D-4106-F448-90A0-0F5B3A2F7C6E}" type="pres">
      <dgm:prSet presAssocID="{AF92B247-9A98-4910-8F66-36603B5783BE}" presName="sibTrans" presStyleCnt="0"/>
      <dgm:spPr/>
    </dgm:pt>
    <dgm:pt modelId="{9FC5B4B3-7CC4-F14E-91C4-67A7DFE13993}" type="pres">
      <dgm:prSet presAssocID="{D2969CEC-B360-4133-881C-28B4A4478DA0}" presName="node" presStyleLbl="node1" presStyleIdx="2" presStyleCnt="5">
        <dgm:presLayoutVars>
          <dgm:bulletEnabled val="1"/>
        </dgm:presLayoutVars>
      </dgm:prSet>
      <dgm:spPr/>
    </dgm:pt>
    <dgm:pt modelId="{452DEBAD-5284-6343-90D2-B1FB33938312}" type="pres">
      <dgm:prSet presAssocID="{29CE8280-670E-4829-8E39-EC5460D23FC4}" presName="sibTrans" presStyleCnt="0"/>
      <dgm:spPr/>
    </dgm:pt>
    <dgm:pt modelId="{651BE7D3-A8DB-0049-8B79-CA27D82C3D46}" type="pres">
      <dgm:prSet presAssocID="{264560EA-1102-42B7-9F0A-3C4B9BBD179A}" presName="node" presStyleLbl="node1" presStyleIdx="3" presStyleCnt="5">
        <dgm:presLayoutVars>
          <dgm:bulletEnabled val="1"/>
        </dgm:presLayoutVars>
      </dgm:prSet>
      <dgm:spPr/>
    </dgm:pt>
    <dgm:pt modelId="{EC7DA17F-0783-394C-8C3D-2F9E75E5F5AC}" type="pres">
      <dgm:prSet presAssocID="{7583E033-75F8-4E8D-B59D-C1F84D774333}" presName="sibTrans" presStyleCnt="0"/>
      <dgm:spPr/>
    </dgm:pt>
    <dgm:pt modelId="{2C9DBFAE-98F5-5E40-85D6-000AC51F1F56}" type="pres">
      <dgm:prSet presAssocID="{184D55A0-B1A6-459F-9D24-1FF7CA982933}" presName="node" presStyleLbl="node1" presStyleIdx="4" presStyleCnt="5">
        <dgm:presLayoutVars>
          <dgm:bulletEnabled val="1"/>
        </dgm:presLayoutVars>
      </dgm:prSet>
      <dgm:spPr/>
    </dgm:pt>
  </dgm:ptLst>
  <dgm:cxnLst>
    <dgm:cxn modelId="{65F41A24-3C3E-45B7-8FC3-E6C17539ED34}" srcId="{A7CA0E3D-DD56-4C7F-AD74-EB40D52D5F67}" destId="{D6F0EE6D-B79E-4D61-91EC-A54313FA8E0B}" srcOrd="0" destOrd="0" parTransId="{29847F5B-B341-4628-B8D5-0C3D873DE765}" sibTransId="{B23E319C-679D-4E66-B7E4-A59488575690}"/>
    <dgm:cxn modelId="{17F7A136-31D2-418F-A0BA-BAA404443520}" srcId="{A7CA0E3D-DD56-4C7F-AD74-EB40D52D5F67}" destId="{264560EA-1102-42B7-9F0A-3C4B9BBD179A}" srcOrd="3" destOrd="0" parTransId="{E786A042-1FEB-4528-BF3A-AEEC97249C51}" sibTransId="{7583E033-75F8-4E8D-B59D-C1F84D774333}"/>
    <dgm:cxn modelId="{0AF0174A-E663-3C4C-86B4-B635A9862693}" type="presOf" srcId="{D2969CEC-B360-4133-881C-28B4A4478DA0}" destId="{9FC5B4B3-7CC4-F14E-91C4-67A7DFE13993}" srcOrd="0" destOrd="0" presId="urn:microsoft.com/office/officeart/2005/8/layout/default"/>
    <dgm:cxn modelId="{74C52A5A-6A31-F647-AFAF-38B0EEFCFEBD}" type="presOf" srcId="{A7CA0E3D-DD56-4C7F-AD74-EB40D52D5F67}" destId="{7994188E-6122-874C-A7FC-15874ADC6BAC}" srcOrd="0" destOrd="0" presId="urn:microsoft.com/office/officeart/2005/8/layout/default"/>
    <dgm:cxn modelId="{20159E84-F419-46EE-92EE-597EA7A3DFFD}" srcId="{A7CA0E3D-DD56-4C7F-AD74-EB40D52D5F67}" destId="{97273000-FFFE-47B3-9CAA-CD6D1DC9FE74}" srcOrd="1" destOrd="0" parTransId="{0065950A-010B-4572-9DA0-84F1B08D53C9}" sibTransId="{AF92B247-9A98-4910-8F66-36603B5783BE}"/>
    <dgm:cxn modelId="{B728768F-6FC3-4F99-924A-B5AE78ABDE76}" srcId="{A7CA0E3D-DD56-4C7F-AD74-EB40D52D5F67}" destId="{184D55A0-B1A6-459F-9D24-1FF7CA982933}" srcOrd="4" destOrd="0" parTransId="{95E6F54D-987D-49DE-9D57-7410EA8F31F7}" sibTransId="{510C9CA7-9048-4FA4-8032-42382F4F4ACB}"/>
    <dgm:cxn modelId="{AA7E3598-E4BB-604C-9EF6-AA5025F9E59A}" type="presOf" srcId="{264560EA-1102-42B7-9F0A-3C4B9BBD179A}" destId="{651BE7D3-A8DB-0049-8B79-CA27D82C3D46}" srcOrd="0" destOrd="0" presId="urn:microsoft.com/office/officeart/2005/8/layout/default"/>
    <dgm:cxn modelId="{CE05DEDD-E2E0-3544-9C94-384FDBE9A26F}" type="presOf" srcId="{D6F0EE6D-B79E-4D61-91EC-A54313FA8E0B}" destId="{EA500D65-6AE2-D14C-A6BB-FD1EEC76EAA0}" srcOrd="0" destOrd="0" presId="urn:microsoft.com/office/officeart/2005/8/layout/default"/>
    <dgm:cxn modelId="{57186AE1-F78E-F443-BC83-A0296C940826}" type="presOf" srcId="{184D55A0-B1A6-459F-9D24-1FF7CA982933}" destId="{2C9DBFAE-98F5-5E40-85D6-000AC51F1F56}" srcOrd="0" destOrd="0" presId="urn:microsoft.com/office/officeart/2005/8/layout/default"/>
    <dgm:cxn modelId="{C47B2DEA-6C1F-41AA-9D77-F7D76CE07FA4}" srcId="{A7CA0E3D-DD56-4C7F-AD74-EB40D52D5F67}" destId="{D2969CEC-B360-4133-881C-28B4A4478DA0}" srcOrd="2" destOrd="0" parTransId="{4B6DD97D-2914-4A9A-9102-9B6CF99F0BC4}" sibTransId="{29CE8280-670E-4829-8E39-EC5460D23FC4}"/>
    <dgm:cxn modelId="{6F336FEA-75FC-F746-8706-350FD480B88D}" type="presOf" srcId="{97273000-FFFE-47B3-9CAA-CD6D1DC9FE74}" destId="{CDBD582A-8D68-7344-AF83-229766618494}" srcOrd="0" destOrd="0" presId="urn:microsoft.com/office/officeart/2005/8/layout/default"/>
    <dgm:cxn modelId="{3728993E-7A38-A64F-8415-2DBD777AA23A}" type="presParOf" srcId="{7994188E-6122-874C-A7FC-15874ADC6BAC}" destId="{EA500D65-6AE2-D14C-A6BB-FD1EEC76EAA0}" srcOrd="0" destOrd="0" presId="urn:microsoft.com/office/officeart/2005/8/layout/default"/>
    <dgm:cxn modelId="{079FBA13-6782-E540-9BD7-1109C84AFD03}" type="presParOf" srcId="{7994188E-6122-874C-A7FC-15874ADC6BAC}" destId="{6331344B-3DA6-3C4F-869A-03E815ABB948}" srcOrd="1" destOrd="0" presId="urn:microsoft.com/office/officeart/2005/8/layout/default"/>
    <dgm:cxn modelId="{B4937006-BC78-6846-AEF6-75102B1E81DB}" type="presParOf" srcId="{7994188E-6122-874C-A7FC-15874ADC6BAC}" destId="{CDBD582A-8D68-7344-AF83-229766618494}" srcOrd="2" destOrd="0" presId="urn:microsoft.com/office/officeart/2005/8/layout/default"/>
    <dgm:cxn modelId="{2DA25D0E-EEE8-C747-AFCE-6346A5E632CD}" type="presParOf" srcId="{7994188E-6122-874C-A7FC-15874ADC6BAC}" destId="{28F3793D-4106-F448-90A0-0F5B3A2F7C6E}" srcOrd="3" destOrd="0" presId="urn:microsoft.com/office/officeart/2005/8/layout/default"/>
    <dgm:cxn modelId="{B1F1F116-2800-5847-98C7-EADA73B2364D}" type="presParOf" srcId="{7994188E-6122-874C-A7FC-15874ADC6BAC}" destId="{9FC5B4B3-7CC4-F14E-91C4-67A7DFE13993}" srcOrd="4" destOrd="0" presId="urn:microsoft.com/office/officeart/2005/8/layout/default"/>
    <dgm:cxn modelId="{E4B8E524-0B4C-0741-8783-ABB1C605A5C6}" type="presParOf" srcId="{7994188E-6122-874C-A7FC-15874ADC6BAC}" destId="{452DEBAD-5284-6343-90D2-B1FB33938312}" srcOrd="5" destOrd="0" presId="urn:microsoft.com/office/officeart/2005/8/layout/default"/>
    <dgm:cxn modelId="{12B15183-195E-A04D-96AE-28BBC067C1DA}" type="presParOf" srcId="{7994188E-6122-874C-A7FC-15874ADC6BAC}" destId="{651BE7D3-A8DB-0049-8B79-CA27D82C3D46}" srcOrd="6" destOrd="0" presId="urn:microsoft.com/office/officeart/2005/8/layout/default"/>
    <dgm:cxn modelId="{5E45C922-C915-ED45-838A-E4605EC6C731}" type="presParOf" srcId="{7994188E-6122-874C-A7FC-15874ADC6BAC}" destId="{EC7DA17F-0783-394C-8C3D-2F9E75E5F5AC}" srcOrd="7" destOrd="0" presId="urn:microsoft.com/office/officeart/2005/8/layout/default"/>
    <dgm:cxn modelId="{609D9C0E-46C2-BD43-B845-EC5899AB46DA}" type="presParOf" srcId="{7994188E-6122-874C-A7FC-15874ADC6BAC}" destId="{2C9DBFAE-98F5-5E40-85D6-000AC51F1F5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0D2CF-494C-4D3F-ABDE-4F9DCAB7A01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871FAD4-ED15-4BBD-B3D4-CC53377784F0}">
      <dgm:prSet/>
      <dgm:spPr/>
      <dgm:t>
        <a:bodyPr/>
        <a:lstStyle/>
        <a:p>
          <a:pPr>
            <a:lnSpc>
              <a:spcPct val="100000"/>
            </a:lnSpc>
          </a:pPr>
          <a:r>
            <a:rPr lang="en-US"/>
            <a:t>Professional Values, Attitudes and Behaviors</a:t>
          </a:r>
        </a:p>
      </dgm:t>
    </dgm:pt>
    <dgm:pt modelId="{BC24F3E9-21B4-49DF-8433-5732D821882C}" type="parTrans" cxnId="{AB51F8BF-C5DC-49FD-8944-D21439AD506F}">
      <dgm:prSet/>
      <dgm:spPr/>
      <dgm:t>
        <a:bodyPr/>
        <a:lstStyle/>
        <a:p>
          <a:endParaRPr lang="en-US"/>
        </a:p>
      </dgm:t>
    </dgm:pt>
    <dgm:pt modelId="{591671FC-8599-4461-B0F4-F53698BB7451}" type="sibTrans" cxnId="{AB51F8BF-C5DC-49FD-8944-D21439AD506F}">
      <dgm:prSet/>
      <dgm:spPr/>
      <dgm:t>
        <a:bodyPr/>
        <a:lstStyle/>
        <a:p>
          <a:pPr>
            <a:lnSpc>
              <a:spcPct val="100000"/>
            </a:lnSpc>
          </a:pPr>
          <a:endParaRPr lang="en-US"/>
        </a:p>
      </dgm:t>
    </dgm:pt>
    <dgm:pt modelId="{CCD55D8B-B98B-4CC0-9764-61832ED65DA0}">
      <dgm:prSet/>
      <dgm:spPr/>
      <dgm:t>
        <a:bodyPr/>
        <a:lstStyle/>
        <a:p>
          <a:pPr>
            <a:lnSpc>
              <a:spcPct val="100000"/>
            </a:lnSpc>
          </a:pPr>
          <a:r>
            <a:rPr lang="en-US"/>
            <a:t>Ethical and Legal Standards</a:t>
          </a:r>
        </a:p>
      </dgm:t>
    </dgm:pt>
    <dgm:pt modelId="{F15E86DA-BDBD-4656-9D2F-FB88CEED801E}" type="parTrans" cxnId="{8D501564-5076-4AEC-9019-CF6759E6B6ED}">
      <dgm:prSet/>
      <dgm:spPr/>
      <dgm:t>
        <a:bodyPr/>
        <a:lstStyle/>
        <a:p>
          <a:endParaRPr lang="en-US"/>
        </a:p>
      </dgm:t>
    </dgm:pt>
    <dgm:pt modelId="{F35C1730-0CE4-4C77-9AC8-4030867B6D2D}" type="sibTrans" cxnId="{8D501564-5076-4AEC-9019-CF6759E6B6ED}">
      <dgm:prSet/>
      <dgm:spPr/>
      <dgm:t>
        <a:bodyPr/>
        <a:lstStyle/>
        <a:p>
          <a:pPr>
            <a:lnSpc>
              <a:spcPct val="100000"/>
            </a:lnSpc>
          </a:pPr>
          <a:endParaRPr lang="en-US"/>
        </a:p>
      </dgm:t>
    </dgm:pt>
    <dgm:pt modelId="{5A81A405-CC9E-4872-970E-71F598030DDD}">
      <dgm:prSet/>
      <dgm:spPr/>
      <dgm:t>
        <a:bodyPr/>
        <a:lstStyle/>
        <a:p>
          <a:pPr>
            <a:lnSpc>
              <a:spcPct val="100000"/>
            </a:lnSpc>
          </a:pPr>
          <a:r>
            <a:rPr lang="en-US"/>
            <a:t>Individual and cultural Diversity</a:t>
          </a:r>
        </a:p>
      </dgm:t>
    </dgm:pt>
    <dgm:pt modelId="{D8A379F9-9C42-414D-9B3C-19930C31F726}" type="parTrans" cxnId="{C102B9A0-2BDE-4042-964D-5B9F737A1418}">
      <dgm:prSet/>
      <dgm:spPr/>
      <dgm:t>
        <a:bodyPr/>
        <a:lstStyle/>
        <a:p>
          <a:endParaRPr lang="en-US"/>
        </a:p>
      </dgm:t>
    </dgm:pt>
    <dgm:pt modelId="{B48A7F5F-9F17-4FE7-BC4F-3021976CE0EB}" type="sibTrans" cxnId="{C102B9A0-2BDE-4042-964D-5B9F737A1418}">
      <dgm:prSet/>
      <dgm:spPr/>
      <dgm:t>
        <a:bodyPr/>
        <a:lstStyle/>
        <a:p>
          <a:pPr>
            <a:lnSpc>
              <a:spcPct val="100000"/>
            </a:lnSpc>
          </a:pPr>
          <a:endParaRPr lang="en-US"/>
        </a:p>
      </dgm:t>
    </dgm:pt>
    <dgm:pt modelId="{4B8618FE-7A1A-47FA-892B-34EA8D276FF1}">
      <dgm:prSet/>
      <dgm:spPr/>
      <dgm:t>
        <a:bodyPr/>
        <a:lstStyle/>
        <a:p>
          <a:pPr>
            <a:lnSpc>
              <a:spcPct val="100000"/>
            </a:lnSpc>
          </a:pPr>
          <a:r>
            <a:rPr lang="en-US"/>
            <a:t>Research</a:t>
          </a:r>
        </a:p>
      </dgm:t>
    </dgm:pt>
    <dgm:pt modelId="{55149B42-6F6E-4C14-BE1D-AAA9CD58112A}" type="parTrans" cxnId="{21935330-0DDF-4D42-B762-8E518991273C}">
      <dgm:prSet/>
      <dgm:spPr/>
      <dgm:t>
        <a:bodyPr/>
        <a:lstStyle/>
        <a:p>
          <a:endParaRPr lang="en-US"/>
        </a:p>
      </dgm:t>
    </dgm:pt>
    <dgm:pt modelId="{2D700139-1329-4EB2-8FE9-3F7ADE1EA37B}" type="sibTrans" cxnId="{21935330-0DDF-4D42-B762-8E518991273C}">
      <dgm:prSet/>
      <dgm:spPr/>
      <dgm:t>
        <a:bodyPr/>
        <a:lstStyle/>
        <a:p>
          <a:pPr>
            <a:lnSpc>
              <a:spcPct val="100000"/>
            </a:lnSpc>
          </a:pPr>
          <a:endParaRPr lang="en-US"/>
        </a:p>
      </dgm:t>
    </dgm:pt>
    <dgm:pt modelId="{6437F1F5-FC3B-400D-B0F7-9E92A1308129}">
      <dgm:prSet/>
      <dgm:spPr/>
      <dgm:t>
        <a:bodyPr/>
        <a:lstStyle/>
        <a:p>
          <a:pPr>
            <a:lnSpc>
              <a:spcPct val="100000"/>
            </a:lnSpc>
          </a:pPr>
          <a:r>
            <a:rPr lang="en-US"/>
            <a:t>Communications and Interpersonal Skills</a:t>
          </a:r>
        </a:p>
      </dgm:t>
    </dgm:pt>
    <dgm:pt modelId="{C19B4CC0-AE55-4D7C-9F6B-A12EFA67688C}" type="parTrans" cxnId="{62898968-3837-4AD2-902B-BA9A5611DE09}">
      <dgm:prSet/>
      <dgm:spPr/>
      <dgm:t>
        <a:bodyPr/>
        <a:lstStyle/>
        <a:p>
          <a:endParaRPr lang="en-US"/>
        </a:p>
      </dgm:t>
    </dgm:pt>
    <dgm:pt modelId="{3A3D5A3E-E398-4099-9CD1-CB3353AD71FE}" type="sibTrans" cxnId="{62898968-3837-4AD2-902B-BA9A5611DE09}">
      <dgm:prSet/>
      <dgm:spPr/>
      <dgm:t>
        <a:bodyPr/>
        <a:lstStyle/>
        <a:p>
          <a:pPr>
            <a:lnSpc>
              <a:spcPct val="100000"/>
            </a:lnSpc>
          </a:pPr>
          <a:endParaRPr lang="en-US"/>
        </a:p>
      </dgm:t>
    </dgm:pt>
    <dgm:pt modelId="{E46B838C-B0F2-442D-A8D5-FA17809DE687}">
      <dgm:prSet/>
      <dgm:spPr/>
      <dgm:t>
        <a:bodyPr/>
        <a:lstStyle/>
        <a:p>
          <a:pPr>
            <a:lnSpc>
              <a:spcPct val="100000"/>
            </a:lnSpc>
          </a:pPr>
          <a:r>
            <a:rPr lang="en-US"/>
            <a:t>Intervention</a:t>
          </a:r>
        </a:p>
      </dgm:t>
    </dgm:pt>
    <dgm:pt modelId="{3FC3637D-7E4E-4452-ADC5-6328EBBDE6D7}" type="parTrans" cxnId="{E14CA276-AC30-45D9-8684-14B38EFF60D3}">
      <dgm:prSet/>
      <dgm:spPr/>
      <dgm:t>
        <a:bodyPr/>
        <a:lstStyle/>
        <a:p>
          <a:endParaRPr lang="en-US"/>
        </a:p>
      </dgm:t>
    </dgm:pt>
    <dgm:pt modelId="{566104C3-3E6B-49B3-8DCB-E0810818741D}" type="sibTrans" cxnId="{E14CA276-AC30-45D9-8684-14B38EFF60D3}">
      <dgm:prSet/>
      <dgm:spPr/>
      <dgm:t>
        <a:bodyPr/>
        <a:lstStyle/>
        <a:p>
          <a:pPr>
            <a:lnSpc>
              <a:spcPct val="100000"/>
            </a:lnSpc>
          </a:pPr>
          <a:endParaRPr lang="en-US"/>
        </a:p>
      </dgm:t>
    </dgm:pt>
    <dgm:pt modelId="{A1BC6010-D4E6-48DE-B65D-81ACBF7665A7}">
      <dgm:prSet/>
      <dgm:spPr/>
      <dgm:t>
        <a:bodyPr/>
        <a:lstStyle/>
        <a:p>
          <a:pPr>
            <a:lnSpc>
              <a:spcPct val="100000"/>
            </a:lnSpc>
          </a:pPr>
          <a:r>
            <a:rPr lang="en-US"/>
            <a:t>Assessment</a:t>
          </a:r>
        </a:p>
      </dgm:t>
    </dgm:pt>
    <dgm:pt modelId="{E52C3911-0402-4992-894E-9F45D7A84642}" type="parTrans" cxnId="{8A2D2894-8BF7-4276-B98A-F4485A0BA87B}">
      <dgm:prSet/>
      <dgm:spPr/>
      <dgm:t>
        <a:bodyPr/>
        <a:lstStyle/>
        <a:p>
          <a:endParaRPr lang="en-US"/>
        </a:p>
      </dgm:t>
    </dgm:pt>
    <dgm:pt modelId="{D2002F29-DA4C-44B0-B9AE-DC48EC286F69}" type="sibTrans" cxnId="{8A2D2894-8BF7-4276-B98A-F4485A0BA87B}">
      <dgm:prSet/>
      <dgm:spPr/>
      <dgm:t>
        <a:bodyPr/>
        <a:lstStyle/>
        <a:p>
          <a:pPr>
            <a:lnSpc>
              <a:spcPct val="100000"/>
            </a:lnSpc>
          </a:pPr>
          <a:endParaRPr lang="en-US"/>
        </a:p>
      </dgm:t>
    </dgm:pt>
    <dgm:pt modelId="{874F2DA2-EDFF-4E71-9EC4-EB12C124330C}">
      <dgm:prSet/>
      <dgm:spPr/>
      <dgm:t>
        <a:bodyPr/>
        <a:lstStyle/>
        <a:p>
          <a:pPr>
            <a:lnSpc>
              <a:spcPct val="100000"/>
            </a:lnSpc>
          </a:pPr>
          <a:r>
            <a:rPr lang="en-US"/>
            <a:t>Supervision</a:t>
          </a:r>
        </a:p>
      </dgm:t>
    </dgm:pt>
    <dgm:pt modelId="{264BD115-91B6-45A8-82A9-2A8491A59E3C}" type="parTrans" cxnId="{30854140-B35C-4682-903F-AE040A00D40D}">
      <dgm:prSet/>
      <dgm:spPr/>
      <dgm:t>
        <a:bodyPr/>
        <a:lstStyle/>
        <a:p>
          <a:endParaRPr lang="en-US"/>
        </a:p>
      </dgm:t>
    </dgm:pt>
    <dgm:pt modelId="{69B888BA-8DFF-42EF-B54F-480F2CBDB11C}" type="sibTrans" cxnId="{30854140-B35C-4682-903F-AE040A00D40D}">
      <dgm:prSet/>
      <dgm:spPr/>
      <dgm:t>
        <a:bodyPr/>
        <a:lstStyle/>
        <a:p>
          <a:endParaRPr lang="en-US"/>
        </a:p>
      </dgm:t>
    </dgm:pt>
    <dgm:pt modelId="{50BB1D91-C50A-4228-8012-C3B417830F5C}" type="pres">
      <dgm:prSet presAssocID="{F870D2CF-494C-4D3F-ABDE-4F9DCAB7A014}" presName="root" presStyleCnt="0">
        <dgm:presLayoutVars>
          <dgm:dir/>
          <dgm:resizeHandles val="exact"/>
        </dgm:presLayoutVars>
      </dgm:prSet>
      <dgm:spPr/>
    </dgm:pt>
    <dgm:pt modelId="{AF89C569-C38A-4529-AB73-FD59DDE122A9}" type="pres">
      <dgm:prSet presAssocID="{F870D2CF-494C-4D3F-ABDE-4F9DCAB7A014}" presName="container" presStyleCnt="0">
        <dgm:presLayoutVars>
          <dgm:dir/>
          <dgm:resizeHandles val="exact"/>
        </dgm:presLayoutVars>
      </dgm:prSet>
      <dgm:spPr/>
    </dgm:pt>
    <dgm:pt modelId="{553F7722-5C6D-4804-A688-721FD5B14246}" type="pres">
      <dgm:prSet presAssocID="{8871FAD4-ED15-4BBD-B3D4-CC53377784F0}" presName="compNode" presStyleCnt="0"/>
      <dgm:spPr/>
    </dgm:pt>
    <dgm:pt modelId="{C5C117CB-9658-4FE7-BBB7-C40E23B4282F}" type="pres">
      <dgm:prSet presAssocID="{8871FAD4-ED15-4BBD-B3D4-CC53377784F0}" presName="iconBgRect" presStyleLbl="bgShp" presStyleIdx="0" presStyleCnt="8"/>
      <dgm:spPr/>
    </dgm:pt>
    <dgm:pt modelId="{9FC2208E-F4AB-4593-903A-BA8E4E868DD3}" type="pres">
      <dgm:prSet presAssocID="{8871FAD4-ED15-4BBD-B3D4-CC53377784F0}"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7BFC3EE1-CC31-498F-BFEF-90180DF4045E}" type="pres">
      <dgm:prSet presAssocID="{8871FAD4-ED15-4BBD-B3D4-CC53377784F0}" presName="spaceRect" presStyleCnt="0"/>
      <dgm:spPr/>
    </dgm:pt>
    <dgm:pt modelId="{B835302B-ED4D-489F-BCFF-F8D5151F2397}" type="pres">
      <dgm:prSet presAssocID="{8871FAD4-ED15-4BBD-B3D4-CC53377784F0}" presName="textRect" presStyleLbl="revTx" presStyleIdx="0" presStyleCnt="8">
        <dgm:presLayoutVars>
          <dgm:chMax val="1"/>
          <dgm:chPref val="1"/>
        </dgm:presLayoutVars>
      </dgm:prSet>
      <dgm:spPr/>
    </dgm:pt>
    <dgm:pt modelId="{BE6BF1D0-8AA7-4983-AC28-C696E7D153A6}" type="pres">
      <dgm:prSet presAssocID="{591671FC-8599-4461-B0F4-F53698BB7451}" presName="sibTrans" presStyleLbl="sibTrans2D1" presStyleIdx="0" presStyleCnt="0"/>
      <dgm:spPr/>
    </dgm:pt>
    <dgm:pt modelId="{B920EF3A-6874-481D-96AA-DA22B5BD1401}" type="pres">
      <dgm:prSet presAssocID="{CCD55D8B-B98B-4CC0-9764-61832ED65DA0}" presName="compNode" presStyleCnt="0"/>
      <dgm:spPr/>
    </dgm:pt>
    <dgm:pt modelId="{69C5B0B7-9CE7-4757-8D02-E8D46EE31C44}" type="pres">
      <dgm:prSet presAssocID="{CCD55D8B-B98B-4CC0-9764-61832ED65DA0}" presName="iconBgRect" presStyleLbl="bgShp" presStyleIdx="1" presStyleCnt="8"/>
      <dgm:spPr/>
    </dgm:pt>
    <dgm:pt modelId="{1A996DEE-3F71-4FAE-9A79-B78B50F2DAA7}" type="pres">
      <dgm:prSet presAssocID="{CCD55D8B-B98B-4CC0-9764-61832ED65DA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ales of Justice"/>
        </a:ext>
      </dgm:extLst>
    </dgm:pt>
    <dgm:pt modelId="{324E1A6F-6007-491A-9387-5B7FE3FEFA98}" type="pres">
      <dgm:prSet presAssocID="{CCD55D8B-B98B-4CC0-9764-61832ED65DA0}" presName="spaceRect" presStyleCnt="0"/>
      <dgm:spPr/>
    </dgm:pt>
    <dgm:pt modelId="{73E1062C-5387-455C-92ED-48902DA01D4E}" type="pres">
      <dgm:prSet presAssocID="{CCD55D8B-B98B-4CC0-9764-61832ED65DA0}" presName="textRect" presStyleLbl="revTx" presStyleIdx="1" presStyleCnt="8">
        <dgm:presLayoutVars>
          <dgm:chMax val="1"/>
          <dgm:chPref val="1"/>
        </dgm:presLayoutVars>
      </dgm:prSet>
      <dgm:spPr/>
    </dgm:pt>
    <dgm:pt modelId="{B712494D-D3B3-4944-9B85-08E05072FC5F}" type="pres">
      <dgm:prSet presAssocID="{F35C1730-0CE4-4C77-9AC8-4030867B6D2D}" presName="sibTrans" presStyleLbl="sibTrans2D1" presStyleIdx="0" presStyleCnt="0"/>
      <dgm:spPr/>
    </dgm:pt>
    <dgm:pt modelId="{618E3379-FA69-409C-8360-26596C176208}" type="pres">
      <dgm:prSet presAssocID="{5A81A405-CC9E-4872-970E-71F598030DDD}" presName="compNode" presStyleCnt="0"/>
      <dgm:spPr/>
    </dgm:pt>
    <dgm:pt modelId="{1C874A84-C549-471D-BB92-6F1591631EED}" type="pres">
      <dgm:prSet presAssocID="{5A81A405-CC9E-4872-970E-71F598030DDD}" presName="iconBgRect" presStyleLbl="bgShp" presStyleIdx="2" presStyleCnt="8"/>
      <dgm:spPr/>
    </dgm:pt>
    <dgm:pt modelId="{B0AA8591-7E49-432E-AAC6-C7E9B9D7FB7D}" type="pres">
      <dgm:prSet presAssocID="{5A81A405-CC9E-4872-970E-71F598030DDD}"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8A70EFD9-1734-4829-BDBE-38D7B46D72EE}" type="pres">
      <dgm:prSet presAssocID="{5A81A405-CC9E-4872-970E-71F598030DDD}" presName="spaceRect" presStyleCnt="0"/>
      <dgm:spPr/>
    </dgm:pt>
    <dgm:pt modelId="{B47E036A-69DA-46CC-A999-BAE85E57DB33}" type="pres">
      <dgm:prSet presAssocID="{5A81A405-CC9E-4872-970E-71F598030DDD}" presName="textRect" presStyleLbl="revTx" presStyleIdx="2" presStyleCnt="8">
        <dgm:presLayoutVars>
          <dgm:chMax val="1"/>
          <dgm:chPref val="1"/>
        </dgm:presLayoutVars>
      </dgm:prSet>
      <dgm:spPr/>
    </dgm:pt>
    <dgm:pt modelId="{5DB1C816-35A9-4BF2-85E7-66AF490CBE6C}" type="pres">
      <dgm:prSet presAssocID="{B48A7F5F-9F17-4FE7-BC4F-3021976CE0EB}" presName="sibTrans" presStyleLbl="sibTrans2D1" presStyleIdx="0" presStyleCnt="0"/>
      <dgm:spPr/>
    </dgm:pt>
    <dgm:pt modelId="{3CD94EED-4D12-49B1-A097-91B4D27C479A}" type="pres">
      <dgm:prSet presAssocID="{4B8618FE-7A1A-47FA-892B-34EA8D276FF1}" presName="compNode" presStyleCnt="0"/>
      <dgm:spPr/>
    </dgm:pt>
    <dgm:pt modelId="{5A30D9CD-8337-43E5-A949-50F2B7AB5F04}" type="pres">
      <dgm:prSet presAssocID="{4B8618FE-7A1A-47FA-892B-34EA8D276FF1}" presName="iconBgRect" presStyleLbl="bgShp" presStyleIdx="3" presStyleCnt="8"/>
      <dgm:spPr/>
    </dgm:pt>
    <dgm:pt modelId="{7158FCFF-8DA8-4E3A-B0B3-F43765C8BAFD}" type="pres">
      <dgm:prSet presAssocID="{4B8618FE-7A1A-47FA-892B-34EA8D276FF1}"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search"/>
        </a:ext>
      </dgm:extLst>
    </dgm:pt>
    <dgm:pt modelId="{6AFCA835-B3E6-4ED8-9BCB-D530B2F19BCD}" type="pres">
      <dgm:prSet presAssocID="{4B8618FE-7A1A-47FA-892B-34EA8D276FF1}" presName="spaceRect" presStyleCnt="0"/>
      <dgm:spPr/>
    </dgm:pt>
    <dgm:pt modelId="{5F2A292F-2F79-459E-9DC2-0654B5B81648}" type="pres">
      <dgm:prSet presAssocID="{4B8618FE-7A1A-47FA-892B-34EA8D276FF1}" presName="textRect" presStyleLbl="revTx" presStyleIdx="3" presStyleCnt="8">
        <dgm:presLayoutVars>
          <dgm:chMax val="1"/>
          <dgm:chPref val="1"/>
        </dgm:presLayoutVars>
      </dgm:prSet>
      <dgm:spPr/>
    </dgm:pt>
    <dgm:pt modelId="{F2D9B71C-1195-4EEA-A1FE-94559254D56D}" type="pres">
      <dgm:prSet presAssocID="{2D700139-1329-4EB2-8FE9-3F7ADE1EA37B}" presName="sibTrans" presStyleLbl="sibTrans2D1" presStyleIdx="0" presStyleCnt="0"/>
      <dgm:spPr/>
    </dgm:pt>
    <dgm:pt modelId="{A0ACBB4D-C7CB-4E7F-BD4E-58DCD310758B}" type="pres">
      <dgm:prSet presAssocID="{6437F1F5-FC3B-400D-B0F7-9E92A1308129}" presName="compNode" presStyleCnt="0"/>
      <dgm:spPr/>
    </dgm:pt>
    <dgm:pt modelId="{3EE952CF-F79D-4DC9-BB84-453D06C11198}" type="pres">
      <dgm:prSet presAssocID="{6437F1F5-FC3B-400D-B0F7-9E92A1308129}" presName="iconBgRect" presStyleLbl="bgShp" presStyleIdx="4" presStyleCnt="8"/>
      <dgm:spPr/>
    </dgm:pt>
    <dgm:pt modelId="{E968338B-6309-4AFB-8029-F78F6A260C57}" type="pres">
      <dgm:prSet presAssocID="{6437F1F5-FC3B-400D-B0F7-9E92A1308129}"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at"/>
        </a:ext>
      </dgm:extLst>
    </dgm:pt>
    <dgm:pt modelId="{D894D1C2-B082-4A95-A305-2C0F53DE28A8}" type="pres">
      <dgm:prSet presAssocID="{6437F1F5-FC3B-400D-B0F7-9E92A1308129}" presName="spaceRect" presStyleCnt="0"/>
      <dgm:spPr/>
    </dgm:pt>
    <dgm:pt modelId="{BB622E86-E3C5-4913-B0CD-6A41931DF99D}" type="pres">
      <dgm:prSet presAssocID="{6437F1F5-FC3B-400D-B0F7-9E92A1308129}" presName="textRect" presStyleLbl="revTx" presStyleIdx="4" presStyleCnt="8">
        <dgm:presLayoutVars>
          <dgm:chMax val="1"/>
          <dgm:chPref val="1"/>
        </dgm:presLayoutVars>
      </dgm:prSet>
      <dgm:spPr/>
    </dgm:pt>
    <dgm:pt modelId="{846FEAB9-2D5F-49A0-A397-50595F8E4A42}" type="pres">
      <dgm:prSet presAssocID="{3A3D5A3E-E398-4099-9CD1-CB3353AD71FE}" presName="sibTrans" presStyleLbl="sibTrans2D1" presStyleIdx="0" presStyleCnt="0"/>
      <dgm:spPr/>
    </dgm:pt>
    <dgm:pt modelId="{71A4047D-9C11-4FC0-B603-7BE5DC3D1FC5}" type="pres">
      <dgm:prSet presAssocID="{E46B838C-B0F2-442D-A8D5-FA17809DE687}" presName="compNode" presStyleCnt="0"/>
      <dgm:spPr/>
    </dgm:pt>
    <dgm:pt modelId="{14BF1B45-6AC2-4874-887B-20FE544D51CB}" type="pres">
      <dgm:prSet presAssocID="{E46B838C-B0F2-442D-A8D5-FA17809DE687}" presName="iconBgRect" presStyleLbl="bgShp" presStyleIdx="5" presStyleCnt="8"/>
      <dgm:spPr/>
    </dgm:pt>
    <dgm:pt modelId="{4220EC41-E1CB-4EAA-A6C8-FDAEBBE7F30A}" type="pres">
      <dgm:prSet presAssocID="{E46B838C-B0F2-442D-A8D5-FA17809DE68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oudWithLightningAndRain"/>
        </a:ext>
      </dgm:extLst>
    </dgm:pt>
    <dgm:pt modelId="{15E2E1CF-D972-4546-B017-D5709AA4386F}" type="pres">
      <dgm:prSet presAssocID="{E46B838C-B0F2-442D-A8D5-FA17809DE687}" presName="spaceRect" presStyleCnt="0"/>
      <dgm:spPr/>
    </dgm:pt>
    <dgm:pt modelId="{7A3F3F78-CDEE-487C-98C0-8587D3A2AD41}" type="pres">
      <dgm:prSet presAssocID="{E46B838C-B0F2-442D-A8D5-FA17809DE687}" presName="textRect" presStyleLbl="revTx" presStyleIdx="5" presStyleCnt="8">
        <dgm:presLayoutVars>
          <dgm:chMax val="1"/>
          <dgm:chPref val="1"/>
        </dgm:presLayoutVars>
      </dgm:prSet>
      <dgm:spPr/>
    </dgm:pt>
    <dgm:pt modelId="{AD1A2448-61A7-4FBB-AF2A-53143117E4AA}" type="pres">
      <dgm:prSet presAssocID="{566104C3-3E6B-49B3-8DCB-E0810818741D}" presName="sibTrans" presStyleLbl="sibTrans2D1" presStyleIdx="0" presStyleCnt="0"/>
      <dgm:spPr/>
    </dgm:pt>
    <dgm:pt modelId="{18D5B29E-72A1-4F5C-A2C6-395F6201FB56}" type="pres">
      <dgm:prSet presAssocID="{A1BC6010-D4E6-48DE-B65D-81ACBF7665A7}" presName="compNode" presStyleCnt="0"/>
      <dgm:spPr/>
    </dgm:pt>
    <dgm:pt modelId="{3D1D0B86-13AF-4FAB-80BD-771A9D8974DA}" type="pres">
      <dgm:prSet presAssocID="{A1BC6010-D4E6-48DE-B65D-81ACBF7665A7}" presName="iconBgRect" presStyleLbl="bgShp" presStyleIdx="6" presStyleCnt="8"/>
      <dgm:spPr/>
    </dgm:pt>
    <dgm:pt modelId="{612D6F30-DC03-4FE4-A0D8-90A008828A47}" type="pres">
      <dgm:prSet presAssocID="{A1BC6010-D4E6-48DE-B65D-81ACBF7665A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 List"/>
        </a:ext>
      </dgm:extLst>
    </dgm:pt>
    <dgm:pt modelId="{A708FA6B-5CDE-466D-9FDD-BC4BF35DFD6D}" type="pres">
      <dgm:prSet presAssocID="{A1BC6010-D4E6-48DE-B65D-81ACBF7665A7}" presName="spaceRect" presStyleCnt="0"/>
      <dgm:spPr/>
    </dgm:pt>
    <dgm:pt modelId="{40FDF11E-D4F7-49C6-8FF2-39680F738B58}" type="pres">
      <dgm:prSet presAssocID="{A1BC6010-D4E6-48DE-B65D-81ACBF7665A7}" presName="textRect" presStyleLbl="revTx" presStyleIdx="6" presStyleCnt="8">
        <dgm:presLayoutVars>
          <dgm:chMax val="1"/>
          <dgm:chPref val="1"/>
        </dgm:presLayoutVars>
      </dgm:prSet>
      <dgm:spPr/>
    </dgm:pt>
    <dgm:pt modelId="{739DF2C2-1B60-4B83-9FF0-AE11A10B270A}" type="pres">
      <dgm:prSet presAssocID="{D2002F29-DA4C-44B0-B9AE-DC48EC286F69}" presName="sibTrans" presStyleLbl="sibTrans2D1" presStyleIdx="0" presStyleCnt="0"/>
      <dgm:spPr/>
    </dgm:pt>
    <dgm:pt modelId="{F6B15B44-C1BA-46EA-A2FE-66DE22A96ADA}" type="pres">
      <dgm:prSet presAssocID="{874F2DA2-EDFF-4E71-9EC4-EB12C124330C}" presName="compNode" presStyleCnt="0"/>
      <dgm:spPr/>
    </dgm:pt>
    <dgm:pt modelId="{525009FD-931A-43C2-ADC9-299847F00473}" type="pres">
      <dgm:prSet presAssocID="{874F2DA2-EDFF-4E71-9EC4-EB12C124330C}" presName="iconBgRect" presStyleLbl="bgShp" presStyleIdx="7" presStyleCnt="8"/>
      <dgm:spPr/>
    </dgm:pt>
    <dgm:pt modelId="{F242BC6D-3D20-4AD2-963D-A053D3841231}" type="pres">
      <dgm:prSet presAssocID="{874F2DA2-EDFF-4E71-9EC4-EB12C124330C}"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Hierarchy"/>
        </a:ext>
      </dgm:extLst>
    </dgm:pt>
    <dgm:pt modelId="{E4C0872D-A409-411D-9237-989C40B0588D}" type="pres">
      <dgm:prSet presAssocID="{874F2DA2-EDFF-4E71-9EC4-EB12C124330C}" presName="spaceRect" presStyleCnt="0"/>
      <dgm:spPr/>
    </dgm:pt>
    <dgm:pt modelId="{F173B758-5870-4111-88FD-36E3145CE46D}" type="pres">
      <dgm:prSet presAssocID="{874F2DA2-EDFF-4E71-9EC4-EB12C124330C}" presName="textRect" presStyleLbl="revTx" presStyleIdx="7" presStyleCnt="8">
        <dgm:presLayoutVars>
          <dgm:chMax val="1"/>
          <dgm:chPref val="1"/>
        </dgm:presLayoutVars>
      </dgm:prSet>
      <dgm:spPr/>
    </dgm:pt>
  </dgm:ptLst>
  <dgm:cxnLst>
    <dgm:cxn modelId="{C5176309-2CD3-4EDE-8E9F-5A1F157FD8F4}" type="presOf" srcId="{F35C1730-0CE4-4C77-9AC8-4030867B6D2D}" destId="{B712494D-D3B3-4944-9B85-08E05072FC5F}" srcOrd="0" destOrd="0" presId="urn:microsoft.com/office/officeart/2018/2/layout/IconCircleList"/>
    <dgm:cxn modelId="{C71D290D-8B58-4981-A108-D2949AA4FBD5}" type="presOf" srcId="{8871FAD4-ED15-4BBD-B3D4-CC53377784F0}" destId="{B835302B-ED4D-489F-BCFF-F8D5151F2397}" srcOrd="0" destOrd="0" presId="urn:microsoft.com/office/officeart/2018/2/layout/IconCircleList"/>
    <dgm:cxn modelId="{1B68D51A-76D6-46BE-AAF5-FD8238C9A50B}" type="presOf" srcId="{4B8618FE-7A1A-47FA-892B-34EA8D276FF1}" destId="{5F2A292F-2F79-459E-9DC2-0654B5B81648}" srcOrd="0" destOrd="0" presId="urn:microsoft.com/office/officeart/2018/2/layout/IconCircleList"/>
    <dgm:cxn modelId="{85DFBF2C-F0BF-4A34-B9DC-B10066266911}" type="presOf" srcId="{B48A7F5F-9F17-4FE7-BC4F-3021976CE0EB}" destId="{5DB1C816-35A9-4BF2-85E7-66AF490CBE6C}" srcOrd="0" destOrd="0" presId="urn:microsoft.com/office/officeart/2018/2/layout/IconCircleList"/>
    <dgm:cxn modelId="{21935330-0DDF-4D42-B762-8E518991273C}" srcId="{F870D2CF-494C-4D3F-ABDE-4F9DCAB7A014}" destId="{4B8618FE-7A1A-47FA-892B-34EA8D276FF1}" srcOrd="3" destOrd="0" parTransId="{55149B42-6F6E-4C14-BE1D-AAA9CD58112A}" sibTransId="{2D700139-1329-4EB2-8FE9-3F7ADE1EA37B}"/>
    <dgm:cxn modelId="{30854140-B35C-4682-903F-AE040A00D40D}" srcId="{F870D2CF-494C-4D3F-ABDE-4F9DCAB7A014}" destId="{874F2DA2-EDFF-4E71-9EC4-EB12C124330C}" srcOrd="7" destOrd="0" parTransId="{264BD115-91B6-45A8-82A9-2A8491A59E3C}" sibTransId="{69B888BA-8DFF-42EF-B54F-480F2CBDB11C}"/>
    <dgm:cxn modelId="{A11FCE44-1167-480A-9D1A-8A495CCEDC70}" type="presOf" srcId="{CCD55D8B-B98B-4CC0-9764-61832ED65DA0}" destId="{73E1062C-5387-455C-92ED-48902DA01D4E}" srcOrd="0" destOrd="0" presId="urn:microsoft.com/office/officeart/2018/2/layout/IconCircleList"/>
    <dgm:cxn modelId="{D6B66146-FA3E-4FE8-8BC1-09BBFC40B732}" type="presOf" srcId="{E46B838C-B0F2-442D-A8D5-FA17809DE687}" destId="{7A3F3F78-CDEE-487C-98C0-8587D3A2AD41}" srcOrd="0" destOrd="0" presId="urn:microsoft.com/office/officeart/2018/2/layout/IconCircleList"/>
    <dgm:cxn modelId="{AB0E8852-07C5-44D6-ABEF-C52837E83E84}" type="presOf" srcId="{874F2DA2-EDFF-4E71-9EC4-EB12C124330C}" destId="{F173B758-5870-4111-88FD-36E3145CE46D}" srcOrd="0" destOrd="0" presId="urn:microsoft.com/office/officeart/2018/2/layout/IconCircleList"/>
    <dgm:cxn modelId="{3D4D9655-7755-420D-B50F-121B88C7607A}" type="presOf" srcId="{3A3D5A3E-E398-4099-9CD1-CB3353AD71FE}" destId="{846FEAB9-2D5F-49A0-A397-50595F8E4A42}" srcOrd="0" destOrd="0" presId="urn:microsoft.com/office/officeart/2018/2/layout/IconCircleList"/>
    <dgm:cxn modelId="{8D501564-5076-4AEC-9019-CF6759E6B6ED}" srcId="{F870D2CF-494C-4D3F-ABDE-4F9DCAB7A014}" destId="{CCD55D8B-B98B-4CC0-9764-61832ED65DA0}" srcOrd="1" destOrd="0" parTransId="{F15E86DA-BDBD-4656-9D2F-FB88CEED801E}" sibTransId="{F35C1730-0CE4-4C77-9AC8-4030867B6D2D}"/>
    <dgm:cxn modelId="{62898968-3837-4AD2-902B-BA9A5611DE09}" srcId="{F870D2CF-494C-4D3F-ABDE-4F9DCAB7A014}" destId="{6437F1F5-FC3B-400D-B0F7-9E92A1308129}" srcOrd="4" destOrd="0" parTransId="{C19B4CC0-AE55-4D7C-9F6B-A12EFA67688C}" sibTransId="{3A3D5A3E-E398-4099-9CD1-CB3353AD71FE}"/>
    <dgm:cxn modelId="{FA774B70-09AF-4F38-9406-BE2AD5E19E58}" type="presOf" srcId="{F870D2CF-494C-4D3F-ABDE-4F9DCAB7A014}" destId="{50BB1D91-C50A-4228-8012-C3B417830F5C}" srcOrd="0" destOrd="0" presId="urn:microsoft.com/office/officeart/2018/2/layout/IconCircleList"/>
    <dgm:cxn modelId="{07707970-74D3-4C88-AC79-F5B9BA53CB78}" type="presOf" srcId="{5A81A405-CC9E-4872-970E-71F598030DDD}" destId="{B47E036A-69DA-46CC-A999-BAE85E57DB33}" srcOrd="0" destOrd="0" presId="urn:microsoft.com/office/officeart/2018/2/layout/IconCircleList"/>
    <dgm:cxn modelId="{E14CA276-AC30-45D9-8684-14B38EFF60D3}" srcId="{F870D2CF-494C-4D3F-ABDE-4F9DCAB7A014}" destId="{E46B838C-B0F2-442D-A8D5-FA17809DE687}" srcOrd="5" destOrd="0" parTransId="{3FC3637D-7E4E-4452-ADC5-6328EBBDE6D7}" sibTransId="{566104C3-3E6B-49B3-8DCB-E0810818741D}"/>
    <dgm:cxn modelId="{8A2D2894-8BF7-4276-B98A-F4485A0BA87B}" srcId="{F870D2CF-494C-4D3F-ABDE-4F9DCAB7A014}" destId="{A1BC6010-D4E6-48DE-B65D-81ACBF7665A7}" srcOrd="6" destOrd="0" parTransId="{E52C3911-0402-4992-894E-9F45D7A84642}" sibTransId="{D2002F29-DA4C-44B0-B9AE-DC48EC286F69}"/>
    <dgm:cxn modelId="{D967DA94-8D27-4E9D-B22F-67DF746B61F5}" type="presOf" srcId="{A1BC6010-D4E6-48DE-B65D-81ACBF7665A7}" destId="{40FDF11E-D4F7-49C6-8FF2-39680F738B58}" srcOrd="0" destOrd="0" presId="urn:microsoft.com/office/officeart/2018/2/layout/IconCircleList"/>
    <dgm:cxn modelId="{C102B9A0-2BDE-4042-964D-5B9F737A1418}" srcId="{F870D2CF-494C-4D3F-ABDE-4F9DCAB7A014}" destId="{5A81A405-CC9E-4872-970E-71F598030DDD}" srcOrd="2" destOrd="0" parTransId="{D8A379F9-9C42-414D-9B3C-19930C31F726}" sibTransId="{B48A7F5F-9F17-4FE7-BC4F-3021976CE0EB}"/>
    <dgm:cxn modelId="{AB51F8BF-C5DC-49FD-8944-D21439AD506F}" srcId="{F870D2CF-494C-4D3F-ABDE-4F9DCAB7A014}" destId="{8871FAD4-ED15-4BBD-B3D4-CC53377784F0}" srcOrd="0" destOrd="0" parTransId="{BC24F3E9-21B4-49DF-8433-5732D821882C}" sibTransId="{591671FC-8599-4461-B0F4-F53698BB7451}"/>
    <dgm:cxn modelId="{BBAA24C8-CCB7-4DC0-896F-CCAB4CF21594}" type="presOf" srcId="{D2002F29-DA4C-44B0-B9AE-DC48EC286F69}" destId="{739DF2C2-1B60-4B83-9FF0-AE11A10B270A}" srcOrd="0" destOrd="0" presId="urn:microsoft.com/office/officeart/2018/2/layout/IconCircleList"/>
    <dgm:cxn modelId="{04EEEDD2-4F38-45EC-9C44-F021ADEAF93F}" type="presOf" srcId="{591671FC-8599-4461-B0F4-F53698BB7451}" destId="{BE6BF1D0-8AA7-4983-AC28-C696E7D153A6}" srcOrd="0" destOrd="0" presId="urn:microsoft.com/office/officeart/2018/2/layout/IconCircleList"/>
    <dgm:cxn modelId="{C497F7DF-25D7-4D80-A8EE-F3ACB73D6D56}" type="presOf" srcId="{2D700139-1329-4EB2-8FE9-3F7ADE1EA37B}" destId="{F2D9B71C-1195-4EEA-A1FE-94559254D56D}" srcOrd="0" destOrd="0" presId="urn:microsoft.com/office/officeart/2018/2/layout/IconCircleList"/>
    <dgm:cxn modelId="{7AB1D5E2-8813-4D80-BEA5-3EA15A388B57}" type="presOf" srcId="{6437F1F5-FC3B-400D-B0F7-9E92A1308129}" destId="{BB622E86-E3C5-4913-B0CD-6A41931DF99D}" srcOrd="0" destOrd="0" presId="urn:microsoft.com/office/officeart/2018/2/layout/IconCircleList"/>
    <dgm:cxn modelId="{48A0ACE3-9AAA-4AA3-A50F-82BFBE0FA898}" type="presOf" srcId="{566104C3-3E6B-49B3-8DCB-E0810818741D}" destId="{AD1A2448-61A7-4FBB-AF2A-53143117E4AA}" srcOrd="0" destOrd="0" presId="urn:microsoft.com/office/officeart/2018/2/layout/IconCircleList"/>
    <dgm:cxn modelId="{1576C136-8652-40CC-862C-4BEA9BE118C9}" type="presParOf" srcId="{50BB1D91-C50A-4228-8012-C3B417830F5C}" destId="{AF89C569-C38A-4529-AB73-FD59DDE122A9}" srcOrd="0" destOrd="0" presId="urn:microsoft.com/office/officeart/2018/2/layout/IconCircleList"/>
    <dgm:cxn modelId="{ABF446D2-EAB0-42B8-A28E-CD3F6CE1B7CB}" type="presParOf" srcId="{AF89C569-C38A-4529-AB73-FD59DDE122A9}" destId="{553F7722-5C6D-4804-A688-721FD5B14246}" srcOrd="0" destOrd="0" presId="urn:microsoft.com/office/officeart/2018/2/layout/IconCircleList"/>
    <dgm:cxn modelId="{F309713B-8DF4-40D2-ADCC-4F97A80A09D1}" type="presParOf" srcId="{553F7722-5C6D-4804-A688-721FD5B14246}" destId="{C5C117CB-9658-4FE7-BBB7-C40E23B4282F}" srcOrd="0" destOrd="0" presId="urn:microsoft.com/office/officeart/2018/2/layout/IconCircleList"/>
    <dgm:cxn modelId="{4E1B94DF-790B-492C-A4EF-928E68195900}" type="presParOf" srcId="{553F7722-5C6D-4804-A688-721FD5B14246}" destId="{9FC2208E-F4AB-4593-903A-BA8E4E868DD3}" srcOrd="1" destOrd="0" presId="urn:microsoft.com/office/officeart/2018/2/layout/IconCircleList"/>
    <dgm:cxn modelId="{A2162579-F14D-4849-999B-781B4D89057F}" type="presParOf" srcId="{553F7722-5C6D-4804-A688-721FD5B14246}" destId="{7BFC3EE1-CC31-498F-BFEF-90180DF4045E}" srcOrd="2" destOrd="0" presId="urn:microsoft.com/office/officeart/2018/2/layout/IconCircleList"/>
    <dgm:cxn modelId="{980434FE-7A2A-4B1B-AFA4-9CDF19D77C4C}" type="presParOf" srcId="{553F7722-5C6D-4804-A688-721FD5B14246}" destId="{B835302B-ED4D-489F-BCFF-F8D5151F2397}" srcOrd="3" destOrd="0" presId="urn:microsoft.com/office/officeart/2018/2/layout/IconCircleList"/>
    <dgm:cxn modelId="{290147C4-8C5C-4FCE-A952-911F106E834C}" type="presParOf" srcId="{AF89C569-C38A-4529-AB73-FD59DDE122A9}" destId="{BE6BF1D0-8AA7-4983-AC28-C696E7D153A6}" srcOrd="1" destOrd="0" presId="urn:microsoft.com/office/officeart/2018/2/layout/IconCircleList"/>
    <dgm:cxn modelId="{40D90E8B-53A6-4411-88D6-CE457474DCCD}" type="presParOf" srcId="{AF89C569-C38A-4529-AB73-FD59DDE122A9}" destId="{B920EF3A-6874-481D-96AA-DA22B5BD1401}" srcOrd="2" destOrd="0" presId="urn:microsoft.com/office/officeart/2018/2/layout/IconCircleList"/>
    <dgm:cxn modelId="{61F08C3F-EA36-426C-B3E5-86E43A403BD0}" type="presParOf" srcId="{B920EF3A-6874-481D-96AA-DA22B5BD1401}" destId="{69C5B0B7-9CE7-4757-8D02-E8D46EE31C44}" srcOrd="0" destOrd="0" presId="urn:microsoft.com/office/officeart/2018/2/layout/IconCircleList"/>
    <dgm:cxn modelId="{6E8CFBA2-BC62-4530-963E-289C373C70A6}" type="presParOf" srcId="{B920EF3A-6874-481D-96AA-DA22B5BD1401}" destId="{1A996DEE-3F71-4FAE-9A79-B78B50F2DAA7}" srcOrd="1" destOrd="0" presId="urn:microsoft.com/office/officeart/2018/2/layout/IconCircleList"/>
    <dgm:cxn modelId="{C09BBE3A-5B22-41A6-BCF1-5853371B561C}" type="presParOf" srcId="{B920EF3A-6874-481D-96AA-DA22B5BD1401}" destId="{324E1A6F-6007-491A-9387-5B7FE3FEFA98}" srcOrd="2" destOrd="0" presId="urn:microsoft.com/office/officeart/2018/2/layout/IconCircleList"/>
    <dgm:cxn modelId="{2EED27B7-2774-4A92-A0FD-D1020E0FD7E3}" type="presParOf" srcId="{B920EF3A-6874-481D-96AA-DA22B5BD1401}" destId="{73E1062C-5387-455C-92ED-48902DA01D4E}" srcOrd="3" destOrd="0" presId="urn:microsoft.com/office/officeart/2018/2/layout/IconCircleList"/>
    <dgm:cxn modelId="{DB2D0D3C-548D-462D-9138-BB6E33EF3355}" type="presParOf" srcId="{AF89C569-C38A-4529-AB73-FD59DDE122A9}" destId="{B712494D-D3B3-4944-9B85-08E05072FC5F}" srcOrd="3" destOrd="0" presId="urn:microsoft.com/office/officeart/2018/2/layout/IconCircleList"/>
    <dgm:cxn modelId="{C43DD466-08BE-4028-A526-FE18AABA2972}" type="presParOf" srcId="{AF89C569-C38A-4529-AB73-FD59DDE122A9}" destId="{618E3379-FA69-409C-8360-26596C176208}" srcOrd="4" destOrd="0" presId="urn:microsoft.com/office/officeart/2018/2/layout/IconCircleList"/>
    <dgm:cxn modelId="{47F66802-E37B-4411-9414-9F384FC35F1C}" type="presParOf" srcId="{618E3379-FA69-409C-8360-26596C176208}" destId="{1C874A84-C549-471D-BB92-6F1591631EED}" srcOrd="0" destOrd="0" presId="urn:microsoft.com/office/officeart/2018/2/layout/IconCircleList"/>
    <dgm:cxn modelId="{A96C7FCA-44C3-400C-9836-330FFF789C7A}" type="presParOf" srcId="{618E3379-FA69-409C-8360-26596C176208}" destId="{B0AA8591-7E49-432E-AAC6-C7E9B9D7FB7D}" srcOrd="1" destOrd="0" presId="urn:microsoft.com/office/officeart/2018/2/layout/IconCircleList"/>
    <dgm:cxn modelId="{CAB65FD4-9FE1-4B42-9643-950DCE261EE6}" type="presParOf" srcId="{618E3379-FA69-409C-8360-26596C176208}" destId="{8A70EFD9-1734-4829-BDBE-38D7B46D72EE}" srcOrd="2" destOrd="0" presId="urn:microsoft.com/office/officeart/2018/2/layout/IconCircleList"/>
    <dgm:cxn modelId="{0DD7071F-3B07-4A87-A79D-7F595BA740E7}" type="presParOf" srcId="{618E3379-FA69-409C-8360-26596C176208}" destId="{B47E036A-69DA-46CC-A999-BAE85E57DB33}" srcOrd="3" destOrd="0" presId="urn:microsoft.com/office/officeart/2018/2/layout/IconCircleList"/>
    <dgm:cxn modelId="{59D7FB35-0F1E-4836-964E-6B21BEA6E84D}" type="presParOf" srcId="{AF89C569-C38A-4529-AB73-FD59DDE122A9}" destId="{5DB1C816-35A9-4BF2-85E7-66AF490CBE6C}" srcOrd="5" destOrd="0" presId="urn:microsoft.com/office/officeart/2018/2/layout/IconCircleList"/>
    <dgm:cxn modelId="{31D53899-187F-479C-B871-E7A0B7831572}" type="presParOf" srcId="{AF89C569-C38A-4529-AB73-FD59DDE122A9}" destId="{3CD94EED-4D12-49B1-A097-91B4D27C479A}" srcOrd="6" destOrd="0" presId="urn:microsoft.com/office/officeart/2018/2/layout/IconCircleList"/>
    <dgm:cxn modelId="{5BF80549-6BA1-4EA0-978D-2E4B8DBC7932}" type="presParOf" srcId="{3CD94EED-4D12-49B1-A097-91B4D27C479A}" destId="{5A30D9CD-8337-43E5-A949-50F2B7AB5F04}" srcOrd="0" destOrd="0" presId="urn:microsoft.com/office/officeart/2018/2/layout/IconCircleList"/>
    <dgm:cxn modelId="{4DD28B87-D4F9-42DA-86F0-D445AEE00773}" type="presParOf" srcId="{3CD94EED-4D12-49B1-A097-91B4D27C479A}" destId="{7158FCFF-8DA8-4E3A-B0B3-F43765C8BAFD}" srcOrd="1" destOrd="0" presId="urn:microsoft.com/office/officeart/2018/2/layout/IconCircleList"/>
    <dgm:cxn modelId="{F5E59EBC-402A-426D-9CC7-C51F7201DA96}" type="presParOf" srcId="{3CD94EED-4D12-49B1-A097-91B4D27C479A}" destId="{6AFCA835-B3E6-4ED8-9BCB-D530B2F19BCD}" srcOrd="2" destOrd="0" presId="urn:microsoft.com/office/officeart/2018/2/layout/IconCircleList"/>
    <dgm:cxn modelId="{CC038D65-F21E-4048-95AD-70C40F97C38D}" type="presParOf" srcId="{3CD94EED-4D12-49B1-A097-91B4D27C479A}" destId="{5F2A292F-2F79-459E-9DC2-0654B5B81648}" srcOrd="3" destOrd="0" presId="urn:microsoft.com/office/officeart/2018/2/layout/IconCircleList"/>
    <dgm:cxn modelId="{D1FB9F32-CB01-48BD-84B8-2958FFB0556E}" type="presParOf" srcId="{AF89C569-C38A-4529-AB73-FD59DDE122A9}" destId="{F2D9B71C-1195-4EEA-A1FE-94559254D56D}" srcOrd="7" destOrd="0" presId="urn:microsoft.com/office/officeart/2018/2/layout/IconCircleList"/>
    <dgm:cxn modelId="{DDFC5B19-3595-4068-BD57-2975C56D356C}" type="presParOf" srcId="{AF89C569-C38A-4529-AB73-FD59DDE122A9}" destId="{A0ACBB4D-C7CB-4E7F-BD4E-58DCD310758B}" srcOrd="8" destOrd="0" presId="urn:microsoft.com/office/officeart/2018/2/layout/IconCircleList"/>
    <dgm:cxn modelId="{043CD6C6-9DDF-42AA-A779-4296914A250F}" type="presParOf" srcId="{A0ACBB4D-C7CB-4E7F-BD4E-58DCD310758B}" destId="{3EE952CF-F79D-4DC9-BB84-453D06C11198}" srcOrd="0" destOrd="0" presId="urn:microsoft.com/office/officeart/2018/2/layout/IconCircleList"/>
    <dgm:cxn modelId="{B9B13C7F-6FBD-46B7-AB3D-C09DECB9E44C}" type="presParOf" srcId="{A0ACBB4D-C7CB-4E7F-BD4E-58DCD310758B}" destId="{E968338B-6309-4AFB-8029-F78F6A260C57}" srcOrd="1" destOrd="0" presId="urn:microsoft.com/office/officeart/2018/2/layout/IconCircleList"/>
    <dgm:cxn modelId="{A06D19D1-FC72-4012-847F-06B4589070CB}" type="presParOf" srcId="{A0ACBB4D-C7CB-4E7F-BD4E-58DCD310758B}" destId="{D894D1C2-B082-4A95-A305-2C0F53DE28A8}" srcOrd="2" destOrd="0" presId="urn:microsoft.com/office/officeart/2018/2/layout/IconCircleList"/>
    <dgm:cxn modelId="{A28DD31E-DA8E-4C61-B104-713C66C54604}" type="presParOf" srcId="{A0ACBB4D-C7CB-4E7F-BD4E-58DCD310758B}" destId="{BB622E86-E3C5-4913-B0CD-6A41931DF99D}" srcOrd="3" destOrd="0" presId="urn:microsoft.com/office/officeart/2018/2/layout/IconCircleList"/>
    <dgm:cxn modelId="{856C3066-B17B-4338-9888-5F7580D52F35}" type="presParOf" srcId="{AF89C569-C38A-4529-AB73-FD59DDE122A9}" destId="{846FEAB9-2D5F-49A0-A397-50595F8E4A42}" srcOrd="9" destOrd="0" presId="urn:microsoft.com/office/officeart/2018/2/layout/IconCircleList"/>
    <dgm:cxn modelId="{CEDB35FB-AC0D-4C2C-8A03-752E388DB829}" type="presParOf" srcId="{AF89C569-C38A-4529-AB73-FD59DDE122A9}" destId="{71A4047D-9C11-4FC0-B603-7BE5DC3D1FC5}" srcOrd="10" destOrd="0" presId="urn:microsoft.com/office/officeart/2018/2/layout/IconCircleList"/>
    <dgm:cxn modelId="{398A5455-3EC2-470F-9E4E-68AAE2CDA992}" type="presParOf" srcId="{71A4047D-9C11-4FC0-B603-7BE5DC3D1FC5}" destId="{14BF1B45-6AC2-4874-887B-20FE544D51CB}" srcOrd="0" destOrd="0" presId="urn:microsoft.com/office/officeart/2018/2/layout/IconCircleList"/>
    <dgm:cxn modelId="{698D3644-B844-4F87-92EF-DF43FF977616}" type="presParOf" srcId="{71A4047D-9C11-4FC0-B603-7BE5DC3D1FC5}" destId="{4220EC41-E1CB-4EAA-A6C8-FDAEBBE7F30A}" srcOrd="1" destOrd="0" presId="urn:microsoft.com/office/officeart/2018/2/layout/IconCircleList"/>
    <dgm:cxn modelId="{EA625EE2-EADD-4C09-A26A-6B4D6BD7D7CA}" type="presParOf" srcId="{71A4047D-9C11-4FC0-B603-7BE5DC3D1FC5}" destId="{15E2E1CF-D972-4546-B017-D5709AA4386F}" srcOrd="2" destOrd="0" presId="urn:microsoft.com/office/officeart/2018/2/layout/IconCircleList"/>
    <dgm:cxn modelId="{775CDE68-F501-4FD0-ABCC-2536BEF0545C}" type="presParOf" srcId="{71A4047D-9C11-4FC0-B603-7BE5DC3D1FC5}" destId="{7A3F3F78-CDEE-487C-98C0-8587D3A2AD41}" srcOrd="3" destOrd="0" presId="urn:microsoft.com/office/officeart/2018/2/layout/IconCircleList"/>
    <dgm:cxn modelId="{B6688F53-7A50-44C7-A7BC-A108E4ED0D7D}" type="presParOf" srcId="{AF89C569-C38A-4529-AB73-FD59DDE122A9}" destId="{AD1A2448-61A7-4FBB-AF2A-53143117E4AA}" srcOrd="11" destOrd="0" presId="urn:microsoft.com/office/officeart/2018/2/layout/IconCircleList"/>
    <dgm:cxn modelId="{19EFB761-5EEB-4AB0-8024-DCA8A85AD1B9}" type="presParOf" srcId="{AF89C569-C38A-4529-AB73-FD59DDE122A9}" destId="{18D5B29E-72A1-4F5C-A2C6-395F6201FB56}" srcOrd="12" destOrd="0" presId="urn:microsoft.com/office/officeart/2018/2/layout/IconCircleList"/>
    <dgm:cxn modelId="{9B1C3862-3D0B-4827-8989-2F99E02A795A}" type="presParOf" srcId="{18D5B29E-72A1-4F5C-A2C6-395F6201FB56}" destId="{3D1D0B86-13AF-4FAB-80BD-771A9D8974DA}" srcOrd="0" destOrd="0" presId="urn:microsoft.com/office/officeart/2018/2/layout/IconCircleList"/>
    <dgm:cxn modelId="{77B0E0F0-7252-44E6-93F4-550225B093A2}" type="presParOf" srcId="{18D5B29E-72A1-4F5C-A2C6-395F6201FB56}" destId="{612D6F30-DC03-4FE4-A0D8-90A008828A47}" srcOrd="1" destOrd="0" presId="urn:microsoft.com/office/officeart/2018/2/layout/IconCircleList"/>
    <dgm:cxn modelId="{C2B77474-2A22-4B4F-ADC9-86A65CCAD02B}" type="presParOf" srcId="{18D5B29E-72A1-4F5C-A2C6-395F6201FB56}" destId="{A708FA6B-5CDE-466D-9FDD-BC4BF35DFD6D}" srcOrd="2" destOrd="0" presId="urn:microsoft.com/office/officeart/2018/2/layout/IconCircleList"/>
    <dgm:cxn modelId="{EA91B54D-9A47-4C57-98BC-AFC673D0EA85}" type="presParOf" srcId="{18D5B29E-72A1-4F5C-A2C6-395F6201FB56}" destId="{40FDF11E-D4F7-49C6-8FF2-39680F738B58}" srcOrd="3" destOrd="0" presId="urn:microsoft.com/office/officeart/2018/2/layout/IconCircleList"/>
    <dgm:cxn modelId="{BF817358-2D0C-45A3-A956-85D5898FF899}" type="presParOf" srcId="{AF89C569-C38A-4529-AB73-FD59DDE122A9}" destId="{739DF2C2-1B60-4B83-9FF0-AE11A10B270A}" srcOrd="13" destOrd="0" presId="urn:microsoft.com/office/officeart/2018/2/layout/IconCircleList"/>
    <dgm:cxn modelId="{5061BF32-9B79-431A-97DF-3901DF769D8B}" type="presParOf" srcId="{AF89C569-C38A-4529-AB73-FD59DDE122A9}" destId="{F6B15B44-C1BA-46EA-A2FE-66DE22A96ADA}" srcOrd="14" destOrd="0" presId="urn:microsoft.com/office/officeart/2018/2/layout/IconCircleList"/>
    <dgm:cxn modelId="{BD266FDA-1CEB-46F7-9A34-8A3DAE917587}" type="presParOf" srcId="{F6B15B44-C1BA-46EA-A2FE-66DE22A96ADA}" destId="{525009FD-931A-43C2-ADC9-299847F00473}" srcOrd="0" destOrd="0" presId="urn:microsoft.com/office/officeart/2018/2/layout/IconCircleList"/>
    <dgm:cxn modelId="{10BB66E0-89A7-4280-B051-8760D84515B0}" type="presParOf" srcId="{F6B15B44-C1BA-46EA-A2FE-66DE22A96ADA}" destId="{F242BC6D-3D20-4AD2-963D-A053D3841231}" srcOrd="1" destOrd="0" presId="urn:microsoft.com/office/officeart/2018/2/layout/IconCircleList"/>
    <dgm:cxn modelId="{4AEE83D3-950A-4524-9E52-D0741900A527}" type="presParOf" srcId="{F6B15B44-C1BA-46EA-A2FE-66DE22A96ADA}" destId="{E4C0872D-A409-411D-9237-989C40B0588D}" srcOrd="2" destOrd="0" presId="urn:microsoft.com/office/officeart/2018/2/layout/IconCircleList"/>
    <dgm:cxn modelId="{9060145E-87E3-4ACC-B750-B40027A0AB0D}" type="presParOf" srcId="{F6B15B44-C1BA-46EA-A2FE-66DE22A96ADA}" destId="{F173B758-5870-4111-88FD-36E3145CE46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FEE68-068C-4710-8338-6EB5156680A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025C1C6-9624-4C28-97CE-E9043EFC425B}">
      <dgm:prSet/>
      <dgm:spPr/>
      <dgm:t>
        <a:bodyPr/>
        <a:lstStyle/>
        <a:p>
          <a:r>
            <a:rPr lang="en-US"/>
            <a:t>Informal Resolution</a:t>
          </a:r>
        </a:p>
      </dgm:t>
    </dgm:pt>
    <dgm:pt modelId="{9A4093EF-0B74-4F78-ACEB-D6E1C2EBB9EB}" type="parTrans" cxnId="{1FECD4E1-9AF9-4CF1-8E9A-7C84010C3C2E}">
      <dgm:prSet/>
      <dgm:spPr/>
      <dgm:t>
        <a:bodyPr/>
        <a:lstStyle/>
        <a:p>
          <a:endParaRPr lang="en-US"/>
        </a:p>
      </dgm:t>
    </dgm:pt>
    <dgm:pt modelId="{96810377-2EC7-401E-B435-28963AF6B7A8}" type="sibTrans" cxnId="{1FECD4E1-9AF9-4CF1-8E9A-7C84010C3C2E}">
      <dgm:prSet/>
      <dgm:spPr/>
      <dgm:t>
        <a:bodyPr/>
        <a:lstStyle/>
        <a:p>
          <a:endParaRPr lang="en-US"/>
        </a:p>
      </dgm:t>
    </dgm:pt>
    <dgm:pt modelId="{38F8AD08-A0FE-4DD4-9A24-2EC3D8EC2097}">
      <dgm:prSet/>
      <dgm:spPr/>
      <dgm:t>
        <a:bodyPr/>
        <a:lstStyle/>
        <a:p>
          <a:r>
            <a:rPr lang="en-US"/>
            <a:t>Initial Review</a:t>
          </a:r>
        </a:p>
      </dgm:t>
    </dgm:pt>
    <dgm:pt modelId="{9F7698DA-24AF-4692-BCF7-22EA1EB26B41}" type="parTrans" cxnId="{4593625E-B307-4528-8D36-4D019CB9BCD9}">
      <dgm:prSet/>
      <dgm:spPr/>
      <dgm:t>
        <a:bodyPr/>
        <a:lstStyle/>
        <a:p>
          <a:endParaRPr lang="en-US"/>
        </a:p>
      </dgm:t>
    </dgm:pt>
    <dgm:pt modelId="{50D23D4F-1671-44B7-BC21-5A0651E0FC23}" type="sibTrans" cxnId="{4593625E-B307-4528-8D36-4D019CB9BCD9}">
      <dgm:prSet/>
      <dgm:spPr/>
      <dgm:t>
        <a:bodyPr/>
        <a:lstStyle/>
        <a:p>
          <a:endParaRPr lang="en-US"/>
        </a:p>
      </dgm:t>
    </dgm:pt>
    <dgm:pt modelId="{5608171C-0B6A-4D7A-84A0-16F09F76936B}">
      <dgm:prSet/>
      <dgm:spPr/>
      <dgm:t>
        <a:bodyPr/>
        <a:lstStyle/>
        <a:p>
          <a:r>
            <a:rPr lang="en-US"/>
            <a:t>Remediation Plan</a:t>
          </a:r>
        </a:p>
      </dgm:t>
    </dgm:pt>
    <dgm:pt modelId="{2F995C73-54AF-4932-9FBF-C3F0BE5590D1}" type="parTrans" cxnId="{43838590-C087-4AFA-93EC-F67DC5D912CF}">
      <dgm:prSet/>
      <dgm:spPr/>
      <dgm:t>
        <a:bodyPr/>
        <a:lstStyle/>
        <a:p>
          <a:endParaRPr lang="en-US"/>
        </a:p>
      </dgm:t>
    </dgm:pt>
    <dgm:pt modelId="{7411E00F-2845-4A47-89D4-E3EED2D6FCDF}" type="sibTrans" cxnId="{43838590-C087-4AFA-93EC-F67DC5D912CF}">
      <dgm:prSet/>
      <dgm:spPr/>
      <dgm:t>
        <a:bodyPr/>
        <a:lstStyle/>
        <a:p>
          <a:endParaRPr lang="en-US"/>
        </a:p>
      </dgm:t>
    </dgm:pt>
    <dgm:pt modelId="{F1D77817-5302-C44C-B404-0C7489E10B40}" type="pres">
      <dgm:prSet presAssocID="{4FAFEE68-068C-4710-8338-6EB5156680A1}" presName="linear" presStyleCnt="0">
        <dgm:presLayoutVars>
          <dgm:animLvl val="lvl"/>
          <dgm:resizeHandles val="exact"/>
        </dgm:presLayoutVars>
      </dgm:prSet>
      <dgm:spPr/>
    </dgm:pt>
    <dgm:pt modelId="{A64B5ABD-9314-5C4B-90C1-D6AA0B59DD87}" type="pres">
      <dgm:prSet presAssocID="{1025C1C6-9624-4C28-97CE-E9043EFC425B}" presName="parentText" presStyleLbl="node1" presStyleIdx="0" presStyleCnt="3">
        <dgm:presLayoutVars>
          <dgm:chMax val="0"/>
          <dgm:bulletEnabled val="1"/>
        </dgm:presLayoutVars>
      </dgm:prSet>
      <dgm:spPr/>
    </dgm:pt>
    <dgm:pt modelId="{D5FED0DA-8842-D947-8604-08AE546FA0F9}" type="pres">
      <dgm:prSet presAssocID="{96810377-2EC7-401E-B435-28963AF6B7A8}" presName="spacer" presStyleCnt="0"/>
      <dgm:spPr/>
    </dgm:pt>
    <dgm:pt modelId="{45FE44D7-31A8-A342-9EAD-F0E35727E65A}" type="pres">
      <dgm:prSet presAssocID="{38F8AD08-A0FE-4DD4-9A24-2EC3D8EC2097}" presName="parentText" presStyleLbl="node1" presStyleIdx="1" presStyleCnt="3">
        <dgm:presLayoutVars>
          <dgm:chMax val="0"/>
          <dgm:bulletEnabled val="1"/>
        </dgm:presLayoutVars>
      </dgm:prSet>
      <dgm:spPr/>
    </dgm:pt>
    <dgm:pt modelId="{8D982029-7BF1-474D-8190-DAD1E21BCDB5}" type="pres">
      <dgm:prSet presAssocID="{50D23D4F-1671-44B7-BC21-5A0651E0FC23}" presName="spacer" presStyleCnt="0"/>
      <dgm:spPr/>
    </dgm:pt>
    <dgm:pt modelId="{3D48B543-1376-5F4C-8EA4-EC7DA9B9BD12}" type="pres">
      <dgm:prSet presAssocID="{5608171C-0B6A-4D7A-84A0-16F09F76936B}" presName="parentText" presStyleLbl="node1" presStyleIdx="2" presStyleCnt="3">
        <dgm:presLayoutVars>
          <dgm:chMax val="0"/>
          <dgm:bulletEnabled val="1"/>
        </dgm:presLayoutVars>
      </dgm:prSet>
      <dgm:spPr/>
    </dgm:pt>
  </dgm:ptLst>
  <dgm:cxnLst>
    <dgm:cxn modelId="{0EA6B529-9040-7148-A028-4A5E0D2F3682}" type="presOf" srcId="{4FAFEE68-068C-4710-8338-6EB5156680A1}" destId="{F1D77817-5302-C44C-B404-0C7489E10B40}" srcOrd="0" destOrd="0" presId="urn:microsoft.com/office/officeart/2005/8/layout/vList2"/>
    <dgm:cxn modelId="{3FF43C54-A22A-A545-A085-3D548277A473}" type="presOf" srcId="{38F8AD08-A0FE-4DD4-9A24-2EC3D8EC2097}" destId="{45FE44D7-31A8-A342-9EAD-F0E35727E65A}" srcOrd="0" destOrd="0" presId="urn:microsoft.com/office/officeart/2005/8/layout/vList2"/>
    <dgm:cxn modelId="{4593625E-B307-4528-8D36-4D019CB9BCD9}" srcId="{4FAFEE68-068C-4710-8338-6EB5156680A1}" destId="{38F8AD08-A0FE-4DD4-9A24-2EC3D8EC2097}" srcOrd="1" destOrd="0" parTransId="{9F7698DA-24AF-4692-BCF7-22EA1EB26B41}" sibTransId="{50D23D4F-1671-44B7-BC21-5A0651E0FC23}"/>
    <dgm:cxn modelId="{5E4D6A5F-43DF-6142-A67C-B6A30096FBCD}" type="presOf" srcId="{1025C1C6-9624-4C28-97CE-E9043EFC425B}" destId="{A64B5ABD-9314-5C4B-90C1-D6AA0B59DD87}" srcOrd="0" destOrd="0" presId="urn:microsoft.com/office/officeart/2005/8/layout/vList2"/>
    <dgm:cxn modelId="{43838590-C087-4AFA-93EC-F67DC5D912CF}" srcId="{4FAFEE68-068C-4710-8338-6EB5156680A1}" destId="{5608171C-0B6A-4D7A-84A0-16F09F76936B}" srcOrd="2" destOrd="0" parTransId="{2F995C73-54AF-4932-9FBF-C3F0BE5590D1}" sibTransId="{7411E00F-2845-4A47-89D4-E3EED2D6FCDF}"/>
    <dgm:cxn modelId="{D2832991-CE68-3A43-8EDB-05A7C272A32C}" type="presOf" srcId="{5608171C-0B6A-4D7A-84A0-16F09F76936B}" destId="{3D48B543-1376-5F4C-8EA4-EC7DA9B9BD12}" srcOrd="0" destOrd="0" presId="urn:microsoft.com/office/officeart/2005/8/layout/vList2"/>
    <dgm:cxn modelId="{1FECD4E1-9AF9-4CF1-8E9A-7C84010C3C2E}" srcId="{4FAFEE68-068C-4710-8338-6EB5156680A1}" destId="{1025C1C6-9624-4C28-97CE-E9043EFC425B}" srcOrd="0" destOrd="0" parTransId="{9A4093EF-0B74-4F78-ACEB-D6E1C2EBB9EB}" sibTransId="{96810377-2EC7-401E-B435-28963AF6B7A8}"/>
    <dgm:cxn modelId="{05E805B4-EAB9-5249-B7CB-61C241C8240C}" type="presParOf" srcId="{F1D77817-5302-C44C-B404-0C7489E10B40}" destId="{A64B5ABD-9314-5C4B-90C1-D6AA0B59DD87}" srcOrd="0" destOrd="0" presId="urn:microsoft.com/office/officeart/2005/8/layout/vList2"/>
    <dgm:cxn modelId="{38677CEE-BEB4-F946-9F54-A08BEFAC2045}" type="presParOf" srcId="{F1D77817-5302-C44C-B404-0C7489E10B40}" destId="{D5FED0DA-8842-D947-8604-08AE546FA0F9}" srcOrd="1" destOrd="0" presId="urn:microsoft.com/office/officeart/2005/8/layout/vList2"/>
    <dgm:cxn modelId="{AA4BAF1E-1F9E-5D47-9CD4-74FE3F733A5D}" type="presParOf" srcId="{F1D77817-5302-C44C-B404-0C7489E10B40}" destId="{45FE44D7-31A8-A342-9EAD-F0E35727E65A}" srcOrd="2" destOrd="0" presId="urn:microsoft.com/office/officeart/2005/8/layout/vList2"/>
    <dgm:cxn modelId="{AD591C5C-CACB-CC46-9FD4-1BEE45D4C508}" type="presParOf" srcId="{F1D77817-5302-C44C-B404-0C7489E10B40}" destId="{8D982029-7BF1-474D-8190-DAD1E21BCDB5}" srcOrd="3" destOrd="0" presId="urn:microsoft.com/office/officeart/2005/8/layout/vList2"/>
    <dgm:cxn modelId="{8264E84F-0A11-EF4B-89BA-BCF513C5360D}" type="presParOf" srcId="{F1D77817-5302-C44C-B404-0C7489E10B40}" destId="{3D48B543-1376-5F4C-8EA4-EC7DA9B9BD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CEBA85-FCA9-4C9F-8A43-E5680025A9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FBCEEB5-3D2A-457C-B63E-1DF67C8BD823}">
      <dgm:prSet/>
      <dgm:spPr/>
      <dgm:t>
        <a:bodyPr/>
        <a:lstStyle/>
        <a:p>
          <a:r>
            <a:rPr lang="en-US"/>
            <a:t>Reliable Assessment</a:t>
          </a:r>
        </a:p>
      </dgm:t>
    </dgm:pt>
    <dgm:pt modelId="{60308C24-7396-4D28-B1BC-8304EBF36601}" type="parTrans" cxnId="{1F3E958E-576F-43DB-A1CF-87A580E72FD4}">
      <dgm:prSet/>
      <dgm:spPr/>
      <dgm:t>
        <a:bodyPr/>
        <a:lstStyle/>
        <a:p>
          <a:endParaRPr lang="en-US"/>
        </a:p>
      </dgm:t>
    </dgm:pt>
    <dgm:pt modelId="{6D7BE6B5-7D69-4007-8E44-D0DBF698F0F1}" type="sibTrans" cxnId="{1F3E958E-576F-43DB-A1CF-87A580E72FD4}">
      <dgm:prSet/>
      <dgm:spPr/>
      <dgm:t>
        <a:bodyPr/>
        <a:lstStyle/>
        <a:p>
          <a:endParaRPr lang="en-US"/>
        </a:p>
      </dgm:t>
    </dgm:pt>
    <dgm:pt modelId="{1D0DDFF1-3328-4D48-9230-E49BF48B6340}">
      <dgm:prSet/>
      <dgm:spPr/>
      <dgm:t>
        <a:bodyPr/>
        <a:lstStyle/>
        <a:p>
          <a:r>
            <a:rPr lang="en-US"/>
            <a:t>Personalization</a:t>
          </a:r>
        </a:p>
      </dgm:t>
    </dgm:pt>
    <dgm:pt modelId="{D2CCAD12-62FA-4F8B-98E0-ADA1FECE89F0}" type="parTrans" cxnId="{69B4066A-6D22-445B-94B3-1800DD165DCA}">
      <dgm:prSet/>
      <dgm:spPr/>
      <dgm:t>
        <a:bodyPr/>
        <a:lstStyle/>
        <a:p>
          <a:endParaRPr lang="en-US"/>
        </a:p>
      </dgm:t>
    </dgm:pt>
    <dgm:pt modelId="{42A79790-2661-4FE5-86A3-D0FE96DAB282}" type="sibTrans" cxnId="{69B4066A-6D22-445B-94B3-1800DD165DCA}">
      <dgm:prSet/>
      <dgm:spPr/>
      <dgm:t>
        <a:bodyPr/>
        <a:lstStyle/>
        <a:p>
          <a:endParaRPr lang="en-US"/>
        </a:p>
      </dgm:t>
    </dgm:pt>
    <dgm:pt modelId="{8A5A0AB5-F253-4C0B-A126-C1BF3E986970}">
      <dgm:prSet/>
      <dgm:spPr/>
      <dgm:t>
        <a:bodyPr/>
        <a:lstStyle/>
        <a:p>
          <a:r>
            <a:rPr lang="en-US"/>
            <a:t>Resource Allocation</a:t>
          </a:r>
        </a:p>
      </dgm:t>
    </dgm:pt>
    <dgm:pt modelId="{6A5DB6FA-5320-4A53-ADBC-7A8B16A830DF}" type="parTrans" cxnId="{69D13901-F51B-4263-8F86-B74A404FFDF5}">
      <dgm:prSet/>
      <dgm:spPr/>
      <dgm:t>
        <a:bodyPr/>
        <a:lstStyle/>
        <a:p>
          <a:endParaRPr lang="en-US"/>
        </a:p>
      </dgm:t>
    </dgm:pt>
    <dgm:pt modelId="{50B7A7BE-E7D2-4BAC-AC41-F244C66CF25C}" type="sibTrans" cxnId="{69D13901-F51B-4263-8F86-B74A404FFDF5}">
      <dgm:prSet/>
      <dgm:spPr/>
      <dgm:t>
        <a:bodyPr/>
        <a:lstStyle/>
        <a:p>
          <a:endParaRPr lang="en-US"/>
        </a:p>
      </dgm:t>
    </dgm:pt>
    <dgm:pt modelId="{B869D774-F3B1-462B-8115-FDE5DD5DDC89}">
      <dgm:prSet/>
      <dgm:spPr/>
      <dgm:t>
        <a:bodyPr/>
        <a:lstStyle/>
        <a:p>
          <a:r>
            <a:rPr lang="en-US"/>
            <a:t>Transition from Traditional Models in a University</a:t>
          </a:r>
        </a:p>
      </dgm:t>
    </dgm:pt>
    <dgm:pt modelId="{15D51AD2-8508-4F11-B2A7-A2639BEE25C8}" type="parTrans" cxnId="{576D42AE-B411-4B02-BCE3-2A74D19AA65A}">
      <dgm:prSet/>
      <dgm:spPr/>
      <dgm:t>
        <a:bodyPr/>
        <a:lstStyle/>
        <a:p>
          <a:endParaRPr lang="en-US"/>
        </a:p>
      </dgm:t>
    </dgm:pt>
    <dgm:pt modelId="{69409643-1B7B-4C6F-A5A5-CDB53BBCE182}" type="sibTrans" cxnId="{576D42AE-B411-4B02-BCE3-2A74D19AA65A}">
      <dgm:prSet/>
      <dgm:spPr/>
      <dgm:t>
        <a:bodyPr/>
        <a:lstStyle/>
        <a:p>
          <a:endParaRPr lang="en-US"/>
        </a:p>
      </dgm:t>
    </dgm:pt>
    <dgm:pt modelId="{D48AF061-C1A8-43DA-B091-2C3C2CF9AA6D}">
      <dgm:prSet/>
      <dgm:spPr/>
      <dgm:t>
        <a:bodyPr/>
        <a:lstStyle/>
        <a:p>
          <a:r>
            <a:rPr lang="en-US"/>
            <a:t>Learner Support (eg– Remediation)</a:t>
          </a:r>
        </a:p>
      </dgm:t>
    </dgm:pt>
    <dgm:pt modelId="{07DAFA14-F7BA-49FC-BBBA-7D1509605E43}" type="parTrans" cxnId="{2A0BFA10-337C-49C5-9B09-EC27BC1FE992}">
      <dgm:prSet/>
      <dgm:spPr/>
      <dgm:t>
        <a:bodyPr/>
        <a:lstStyle/>
        <a:p>
          <a:endParaRPr lang="en-US"/>
        </a:p>
      </dgm:t>
    </dgm:pt>
    <dgm:pt modelId="{080B37D1-0D67-409C-A81B-38824CDC0428}" type="sibTrans" cxnId="{2A0BFA10-337C-49C5-9B09-EC27BC1FE992}">
      <dgm:prSet/>
      <dgm:spPr/>
      <dgm:t>
        <a:bodyPr/>
        <a:lstStyle/>
        <a:p>
          <a:endParaRPr lang="en-US"/>
        </a:p>
      </dgm:t>
    </dgm:pt>
    <dgm:pt modelId="{D1D5155A-C321-154B-B48F-F1797A637EDC}" type="pres">
      <dgm:prSet presAssocID="{A4CEBA85-FCA9-4C9F-8A43-E5680025A92C}" presName="linear" presStyleCnt="0">
        <dgm:presLayoutVars>
          <dgm:animLvl val="lvl"/>
          <dgm:resizeHandles val="exact"/>
        </dgm:presLayoutVars>
      </dgm:prSet>
      <dgm:spPr/>
    </dgm:pt>
    <dgm:pt modelId="{BB1FBF60-B83C-074B-8B6C-73B9B7009186}" type="pres">
      <dgm:prSet presAssocID="{0FBCEEB5-3D2A-457C-B63E-1DF67C8BD823}" presName="parentText" presStyleLbl="node1" presStyleIdx="0" presStyleCnt="5">
        <dgm:presLayoutVars>
          <dgm:chMax val="0"/>
          <dgm:bulletEnabled val="1"/>
        </dgm:presLayoutVars>
      </dgm:prSet>
      <dgm:spPr/>
    </dgm:pt>
    <dgm:pt modelId="{0EC8D4ED-E119-4A43-B6CA-BAC87F0B5C9F}" type="pres">
      <dgm:prSet presAssocID="{6D7BE6B5-7D69-4007-8E44-D0DBF698F0F1}" presName="spacer" presStyleCnt="0"/>
      <dgm:spPr/>
    </dgm:pt>
    <dgm:pt modelId="{31BEA584-DE8B-714C-93FB-0802FEDBC87B}" type="pres">
      <dgm:prSet presAssocID="{1D0DDFF1-3328-4D48-9230-E49BF48B6340}" presName="parentText" presStyleLbl="node1" presStyleIdx="1" presStyleCnt="5">
        <dgm:presLayoutVars>
          <dgm:chMax val="0"/>
          <dgm:bulletEnabled val="1"/>
        </dgm:presLayoutVars>
      </dgm:prSet>
      <dgm:spPr/>
    </dgm:pt>
    <dgm:pt modelId="{B902E31E-832F-7C48-BD80-86EC4F1E942B}" type="pres">
      <dgm:prSet presAssocID="{42A79790-2661-4FE5-86A3-D0FE96DAB282}" presName="spacer" presStyleCnt="0"/>
      <dgm:spPr/>
    </dgm:pt>
    <dgm:pt modelId="{8916A243-87CE-7C4C-838A-5CC62502D8A4}" type="pres">
      <dgm:prSet presAssocID="{8A5A0AB5-F253-4C0B-A126-C1BF3E986970}" presName="parentText" presStyleLbl="node1" presStyleIdx="2" presStyleCnt="5">
        <dgm:presLayoutVars>
          <dgm:chMax val="0"/>
          <dgm:bulletEnabled val="1"/>
        </dgm:presLayoutVars>
      </dgm:prSet>
      <dgm:spPr/>
    </dgm:pt>
    <dgm:pt modelId="{CA837FEF-6894-4643-8C54-3F2B6ECE0B9B}" type="pres">
      <dgm:prSet presAssocID="{50B7A7BE-E7D2-4BAC-AC41-F244C66CF25C}" presName="spacer" presStyleCnt="0"/>
      <dgm:spPr/>
    </dgm:pt>
    <dgm:pt modelId="{D98B10C3-9A98-444E-8A76-1FEDC5217F1E}" type="pres">
      <dgm:prSet presAssocID="{B869D774-F3B1-462B-8115-FDE5DD5DDC89}" presName="parentText" presStyleLbl="node1" presStyleIdx="3" presStyleCnt="5">
        <dgm:presLayoutVars>
          <dgm:chMax val="0"/>
          <dgm:bulletEnabled val="1"/>
        </dgm:presLayoutVars>
      </dgm:prSet>
      <dgm:spPr/>
    </dgm:pt>
    <dgm:pt modelId="{129CB9C3-0360-854B-820E-C67EDC2D3407}" type="pres">
      <dgm:prSet presAssocID="{69409643-1B7B-4C6F-A5A5-CDB53BBCE182}" presName="spacer" presStyleCnt="0"/>
      <dgm:spPr/>
    </dgm:pt>
    <dgm:pt modelId="{353ED43C-2F3A-294C-9A26-8F1016A1599E}" type="pres">
      <dgm:prSet presAssocID="{D48AF061-C1A8-43DA-B091-2C3C2CF9AA6D}" presName="parentText" presStyleLbl="node1" presStyleIdx="4" presStyleCnt="5">
        <dgm:presLayoutVars>
          <dgm:chMax val="0"/>
          <dgm:bulletEnabled val="1"/>
        </dgm:presLayoutVars>
      </dgm:prSet>
      <dgm:spPr/>
    </dgm:pt>
  </dgm:ptLst>
  <dgm:cxnLst>
    <dgm:cxn modelId="{69D13901-F51B-4263-8F86-B74A404FFDF5}" srcId="{A4CEBA85-FCA9-4C9F-8A43-E5680025A92C}" destId="{8A5A0AB5-F253-4C0B-A126-C1BF3E986970}" srcOrd="2" destOrd="0" parTransId="{6A5DB6FA-5320-4A53-ADBC-7A8B16A830DF}" sibTransId="{50B7A7BE-E7D2-4BAC-AC41-F244C66CF25C}"/>
    <dgm:cxn modelId="{2A0BFA10-337C-49C5-9B09-EC27BC1FE992}" srcId="{A4CEBA85-FCA9-4C9F-8A43-E5680025A92C}" destId="{D48AF061-C1A8-43DA-B091-2C3C2CF9AA6D}" srcOrd="4" destOrd="0" parTransId="{07DAFA14-F7BA-49FC-BBBA-7D1509605E43}" sibTransId="{080B37D1-0D67-409C-A81B-38824CDC0428}"/>
    <dgm:cxn modelId="{11267921-D205-9748-BD1F-D4034DFD2C26}" type="presOf" srcId="{1D0DDFF1-3328-4D48-9230-E49BF48B6340}" destId="{31BEA584-DE8B-714C-93FB-0802FEDBC87B}" srcOrd="0" destOrd="0" presId="urn:microsoft.com/office/officeart/2005/8/layout/vList2"/>
    <dgm:cxn modelId="{69B4066A-6D22-445B-94B3-1800DD165DCA}" srcId="{A4CEBA85-FCA9-4C9F-8A43-E5680025A92C}" destId="{1D0DDFF1-3328-4D48-9230-E49BF48B6340}" srcOrd="1" destOrd="0" parTransId="{D2CCAD12-62FA-4F8B-98E0-ADA1FECE89F0}" sibTransId="{42A79790-2661-4FE5-86A3-D0FE96DAB282}"/>
    <dgm:cxn modelId="{1F3E958E-576F-43DB-A1CF-87A580E72FD4}" srcId="{A4CEBA85-FCA9-4C9F-8A43-E5680025A92C}" destId="{0FBCEEB5-3D2A-457C-B63E-1DF67C8BD823}" srcOrd="0" destOrd="0" parTransId="{60308C24-7396-4D28-B1BC-8304EBF36601}" sibTransId="{6D7BE6B5-7D69-4007-8E44-D0DBF698F0F1}"/>
    <dgm:cxn modelId="{D4DBDC90-93A8-FC40-8645-3E43A3CEF9D7}" type="presOf" srcId="{B869D774-F3B1-462B-8115-FDE5DD5DDC89}" destId="{D98B10C3-9A98-444E-8A76-1FEDC5217F1E}" srcOrd="0" destOrd="0" presId="urn:microsoft.com/office/officeart/2005/8/layout/vList2"/>
    <dgm:cxn modelId="{576D42AE-B411-4B02-BCE3-2A74D19AA65A}" srcId="{A4CEBA85-FCA9-4C9F-8A43-E5680025A92C}" destId="{B869D774-F3B1-462B-8115-FDE5DD5DDC89}" srcOrd="3" destOrd="0" parTransId="{15D51AD2-8508-4F11-B2A7-A2639BEE25C8}" sibTransId="{69409643-1B7B-4C6F-A5A5-CDB53BBCE182}"/>
    <dgm:cxn modelId="{0BF768B1-A690-2B4F-99B2-369E97DF016F}" type="presOf" srcId="{0FBCEEB5-3D2A-457C-B63E-1DF67C8BD823}" destId="{BB1FBF60-B83C-074B-8B6C-73B9B7009186}" srcOrd="0" destOrd="0" presId="urn:microsoft.com/office/officeart/2005/8/layout/vList2"/>
    <dgm:cxn modelId="{42E562CB-33D9-6447-94B0-D3DBA1BD67E0}" type="presOf" srcId="{D48AF061-C1A8-43DA-B091-2C3C2CF9AA6D}" destId="{353ED43C-2F3A-294C-9A26-8F1016A1599E}" srcOrd="0" destOrd="0" presId="urn:microsoft.com/office/officeart/2005/8/layout/vList2"/>
    <dgm:cxn modelId="{29A1AAD8-0D37-B44A-8BE8-69F6149CC06E}" type="presOf" srcId="{A4CEBA85-FCA9-4C9F-8A43-E5680025A92C}" destId="{D1D5155A-C321-154B-B48F-F1797A637EDC}" srcOrd="0" destOrd="0" presId="urn:microsoft.com/office/officeart/2005/8/layout/vList2"/>
    <dgm:cxn modelId="{B3775AE2-3273-7D4E-8B3C-A78B0876E8D1}" type="presOf" srcId="{8A5A0AB5-F253-4C0B-A126-C1BF3E986970}" destId="{8916A243-87CE-7C4C-838A-5CC62502D8A4}" srcOrd="0" destOrd="0" presId="urn:microsoft.com/office/officeart/2005/8/layout/vList2"/>
    <dgm:cxn modelId="{9BEBD5E2-8599-5C4F-8845-D4EB3BA49DC5}" type="presParOf" srcId="{D1D5155A-C321-154B-B48F-F1797A637EDC}" destId="{BB1FBF60-B83C-074B-8B6C-73B9B7009186}" srcOrd="0" destOrd="0" presId="urn:microsoft.com/office/officeart/2005/8/layout/vList2"/>
    <dgm:cxn modelId="{1895EF9E-69BD-164D-A3C6-7670F29C2495}" type="presParOf" srcId="{D1D5155A-C321-154B-B48F-F1797A637EDC}" destId="{0EC8D4ED-E119-4A43-B6CA-BAC87F0B5C9F}" srcOrd="1" destOrd="0" presId="urn:microsoft.com/office/officeart/2005/8/layout/vList2"/>
    <dgm:cxn modelId="{3485B175-DE8D-1842-B370-E835423C76E8}" type="presParOf" srcId="{D1D5155A-C321-154B-B48F-F1797A637EDC}" destId="{31BEA584-DE8B-714C-93FB-0802FEDBC87B}" srcOrd="2" destOrd="0" presId="urn:microsoft.com/office/officeart/2005/8/layout/vList2"/>
    <dgm:cxn modelId="{6188574A-2A37-7B49-ADE3-99766A92D77C}" type="presParOf" srcId="{D1D5155A-C321-154B-B48F-F1797A637EDC}" destId="{B902E31E-832F-7C48-BD80-86EC4F1E942B}" srcOrd="3" destOrd="0" presId="urn:microsoft.com/office/officeart/2005/8/layout/vList2"/>
    <dgm:cxn modelId="{DF20DBA7-B721-6243-938E-740F7E648EF1}" type="presParOf" srcId="{D1D5155A-C321-154B-B48F-F1797A637EDC}" destId="{8916A243-87CE-7C4C-838A-5CC62502D8A4}" srcOrd="4" destOrd="0" presId="urn:microsoft.com/office/officeart/2005/8/layout/vList2"/>
    <dgm:cxn modelId="{0DE04CB0-82F4-004E-9E2B-CC4899199184}" type="presParOf" srcId="{D1D5155A-C321-154B-B48F-F1797A637EDC}" destId="{CA837FEF-6894-4643-8C54-3F2B6ECE0B9B}" srcOrd="5" destOrd="0" presId="urn:microsoft.com/office/officeart/2005/8/layout/vList2"/>
    <dgm:cxn modelId="{3BF468A6-74AE-0A4C-AEC5-AD82ACBA536D}" type="presParOf" srcId="{D1D5155A-C321-154B-B48F-F1797A637EDC}" destId="{D98B10C3-9A98-444E-8A76-1FEDC5217F1E}" srcOrd="6" destOrd="0" presId="urn:microsoft.com/office/officeart/2005/8/layout/vList2"/>
    <dgm:cxn modelId="{13401C62-493A-8A43-8178-BC25552AC072}" type="presParOf" srcId="{D1D5155A-C321-154B-B48F-F1797A637EDC}" destId="{129CB9C3-0360-854B-820E-C67EDC2D3407}" srcOrd="7" destOrd="0" presId="urn:microsoft.com/office/officeart/2005/8/layout/vList2"/>
    <dgm:cxn modelId="{FAF82654-4268-3F4D-B24D-6D3F15CABC72}" type="presParOf" srcId="{D1D5155A-C321-154B-B48F-F1797A637EDC}" destId="{353ED43C-2F3A-294C-9A26-8F1016A1599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1362C6-AA88-47E8-B1EA-7CF056BB3326}" type="doc">
      <dgm:prSet loTypeId="urn:microsoft.com/office/officeart/2005/8/layout/default" loCatId="list" qsTypeId="urn:microsoft.com/office/officeart/2005/8/quickstyle/simple1" qsCatId="simple" csTypeId="urn:microsoft.com/office/officeart/2005/8/colors/accent3_2" csCatId="accent3"/>
      <dgm:spPr/>
      <dgm:t>
        <a:bodyPr/>
        <a:lstStyle/>
        <a:p>
          <a:endParaRPr lang="en-US"/>
        </a:p>
      </dgm:t>
    </dgm:pt>
    <dgm:pt modelId="{88FAC33F-FE15-489D-AE02-B9FC9FF0A450}">
      <dgm:prSet/>
      <dgm:spPr/>
      <dgm:t>
        <a:bodyPr/>
        <a:lstStyle/>
        <a:p>
          <a:r>
            <a:rPr lang="en-US"/>
            <a:t>Help develop fairness to trainees-introduced at orientation and in program handbook</a:t>
          </a:r>
        </a:p>
      </dgm:t>
    </dgm:pt>
    <dgm:pt modelId="{1F432BC3-30CD-45FA-9481-C39921D1BF6C}" type="parTrans" cxnId="{04A44957-C723-411E-B208-C56F1C20659D}">
      <dgm:prSet/>
      <dgm:spPr/>
      <dgm:t>
        <a:bodyPr/>
        <a:lstStyle/>
        <a:p>
          <a:endParaRPr lang="en-US"/>
        </a:p>
      </dgm:t>
    </dgm:pt>
    <dgm:pt modelId="{F1A5F278-5272-4FD6-B9C1-66B5C1139145}" type="sibTrans" cxnId="{04A44957-C723-411E-B208-C56F1C20659D}">
      <dgm:prSet/>
      <dgm:spPr/>
      <dgm:t>
        <a:bodyPr/>
        <a:lstStyle/>
        <a:p>
          <a:endParaRPr lang="en-US"/>
        </a:p>
      </dgm:t>
    </dgm:pt>
    <dgm:pt modelId="{F4CFF225-7E87-428B-9EE5-66644495505C}">
      <dgm:prSet/>
      <dgm:spPr/>
      <dgm:t>
        <a:bodyPr/>
        <a:lstStyle/>
        <a:p>
          <a:r>
            <a:rPr lang="en-US" dirty="0"/>
            <a:t>Trainees have right to privacy and all should understand limits of confidentiality</a:t>
          </a:r>
        </a:p>
      </dgm:t>
    </dgm:pt>
    <dgm:pt modelId="{BC47CE92-66FD-4854-99A8-C8C713D8CE76}" type="parTrans" cxnId="{8290FC0D-953D-42F1-A9CB-F701961F6A39}">
      <dgm:prSet/>
      <dgm:spPr/>
      <dgm:t>
        <a:bodyPr/>
        <a:lstStyle/>
        <a:p>
          <a:endParaRPr lang="en-US"/>
        </a:p>
      </dgm:t>
    </dgm:pt>
    <dgm:pt modelId="{7F0676F5-1214-4E89-ADA8-71A2CDED541C}" type="sibTrans" cxnId="{8290FC0D-953D-42F1-A9CB-F701961F6A39}">
      <dgm:prSet/>
      <dgm:spPr/>
      <dgm:t>
        <a:bodyPr/>
        <a:lstStyle/>
        <a:p>
          <a:endParaRPr lang="en-US"/>
        </a:p>
      </dgm:t>
    </dgm:pt>
    <dgm:pt modelId="{51D99DBA-F1BA-43D0-A61C-65694CB13C91}">
      <dgm:prSet/>
      <dgm:spPr/>
      <dgm:t>
        <a:bodyPr/>
        <a:lstStyle/>
        <a:p>
          <a:r>
            <a:rPr lang="en-US"/>
            <a:t>Programs should be collaborative </a:t>
          </a:r>
        </a:p>
      </dgm:t>
    </dgm:pt>
    <dgm:pt modelId="{6868B0D6-05B2-46C5-92CF-D1757F496338}" type="parTrans" cxnId="{E529BE3A-9FB5-4DE9-B0DD-2763D22B6D87}">
      <dgm:prSet/>
      <dgm:spPr/>
      <dgm:t>
        <a:bodyPr/>
        <a:lstStyle/>
        <a:p>
          <a:endParaRPr lang="en-US"/>
        </a:p>
      </dgm:t>
    </dgm:pt>
    <dgm:pt modelId="{32B9A648-6DC1-4446-94B5-BFD9FAEDA258}" type="sibTrans" cxnId="{E529BE3A-9FB5-4DE9-B0DD-2763D22B6D87}">
      <dgm:prSet/>
      <dgm:spPr/>
      <dgm:t>
        <a:bodyPr/>
        <a:lstStyle/>
        <a:p>
          <a:endParaRPr lang="en-US"/>
        </a:p>
      </dgm:t>
    </dgm:pt>
    <dgm:pt modelId="{ABF63306-1B75-4025-92E8-53F70999FF54}">
      <dgm:prSet/>
      <dgm:spPr/>
      <dgm:t>
        <a:bodyPr/>
        <a:lstStyle/>
        <a:p>
          <a:r>
            <a:rPr lang="en-US"/>
            <a:t>Students informed of assessment process</a:t>
          </a:r>
        </a:p>
      </dgm:t>
    </dgm:pt>
    <dgm:pt modelId="{C356BB06-1204-42FC-A4ED-317916D8F785}" type="parTrans" cxnId="{F504D633-04A7-4C60-A0C8-97AEC47740C1}">
      <dgm:prSet/>
      <dgm:spPr/>
      <dgm:t>
        <a:bodyPr/>
        <a:lstStyle/>
        <a:p>
          <a:endParaRPr lang="en-US"/>
        </a:p>
      </dgm:t>
    </dgm:pt>
    <dgm:pt modelId="{9ACB1D1A-5CC2-43B6-BDE1-1C06B8BCC956}" type="sibTrans" cxnId="{F504D633-04A7-4C60-A0C8-97AEC47740C1}">
      <dgm:prSet/>
      <dgm:spPr/>
      <dgm:t>
        <a:bodyPr/>
        <a:lstStyle/>
        <a:p>
          <a:endParaRPr lang="en-US"/>
        </a:p>
      </dgm:t>
    </dgm:pt>
    <dgm:pt modelId="{B58596C8-EDB1-4600-B3C4-D31B1D301F24}">
      <dgm:prSet/>
      <dgm:spPr/>
      <dgm:t>
        <a:bodyPr/>
        <a:lstStyle/>
        <a:p>
          <a:r>
            <a:rPr lang="en-US"/>
            <a:t>Need to avoid gateslipping—to protect the public </a:t>
          </a:r>
        </a:p>
      </dgm:t>
    </dgm:pt>
    <dgm:pt modelId="{FEB13FBA-A5ED-4F04-BB21-05254FBBC10E}" type="parTrans" cxnId="{3C9E7984-597C-465C-8FA7-AF0E178711FC}">
      <dgm:prSet/>
      <dgm:spPr/>
      <dgm:t>
        <a:bodyPr/>
        <a:lstStyle/>
        <a:p>
          <a:endParaRPr lang="en-US"/>
        </a:p>
      </dgm:t>
    </dgm:pt>
    <dgm:pt modelId="{4EB8AC95-827A-41F0-B0EF-C5A54AEDD3E6}" type="sibTrans" cxnId="{3C9E7984-597C-465C-8FA7-AF0E178711FC}">
      <dgm:prSet/>
      <dgm:spPr/>
      <dgm:t>
        <a:bodyPr/>
        <a:lstStyle/>
        <a:p>
          <a:endParaRPr lang="en-US"/>
        </a:p>
      </dgm:t>
    </dgm:pt>
    <dgm:pt modelId="{728E1F7F-7748-4C6C-9B33-2E045C84F7B7}">
      <dgm:prSet/>
      <dgm:spPr/>
      <dgm:t>
        <a:bodyPr/>
        <a:lstStyle/>
        <a:p>
          <a:r>
            <a:rPr lang="en-US"/>
            <a:t>Program faculty need to work together (associated with better outcomes)</a:t>
          </a:r>
        </a:p>
      </dgm:t>
    </dgm:pt>
    <dgm:pt modelId="{3AB17BDC-3BEE-48DC-A017-909357C2B0E4}" type="parTrans" cxnId="{D7DCC134-DDDC-4403-913D-222B7169B845}">
      <dgm:prSet/>
      <dgm:spPr/>
      <dgm:t>
        <a:bodyPr/>
        <a:lstStyle/>
        <a:p>
          <a:endParaRPr lang="en-US"/>
        </a:p>
      </dgm:t>
    </dgm:pt>
    <dgm:pt modelId="{45066522-A720-4BA6-AAA1-27751161FF5B}" type="sibTrans" cxnId="{D7DCC134-DDDC-4403-913D-222B7169B845}">
      <dgm:prSet/>
      <dgm:spPr/>
      <dgm:t>
        <a:bodyPr/>
        <a:lstStyle/>
        <a:p>
          <a:endParaRPr lang="en-US"/>
        </a:p>
      </dgm:t>
    </dgm:pt>
    <dgm:pt modelId="{3EB7EDAB-5A0A-A849-AF25-F117C6013601}" type="pres">
      <dgm:prSet presAssocID="{B41362C6-AA88-47E8-B1EA-7CF056BB3326}" presName="diagram" presStyleCnt="0">
        <dgm:presLayoutVars>
          <dgm:dir/>
          <dgm:resizeHandles val="exact"/>
        </dgm:presLayoutVars>
      </dgm:prSet>
      <dgm:spPr/>
    </dgm:pt>
    <dgm:pt modelId="{D9D8214B-A39F-CD48-AE17-17DFC6AC5079}" type="pres">
      <dgm:prSet presAssocID="{88FAC33F-FE15-489D-AE02-B9FC9FF0A450}" presName="node" presStyleLbl="node1" presStyleIdx="0" presStyleCnt="6">
        <dgm:presLayoutVars>
          <dgm:bulletEnabled val="1"/>
        </dgm:presLayoutVars>
      </dgm:prSet>
      <dgm:spPr/>
    </dgm:pt>
    <dgm:pt modelId="{2A907338-9BFF-4F4A-A4C9-D06C3A37DE86}" type="pres">
      <dgm:prSet presAssocID="{F1A5F278-5272-4FD6-B9C1-66B5C1139145}" presName="sibTrans" presStyleCnt="0"/>
      <dgm:spPr/>
    </dgm:pt>
    <dgm:pt modelId="{2B018A3E-3C0B-D843-9E97-64ACC758DFE7}" type="pres">
      <dgm:prSet presAssocID="{F4CFF225-7E87-428B-9EE5-66644495505C}" presName="node" presStyleLbl="node1" presStyleIdx="1" presStyleCnt="6">
        <dgm:presLayoutVars>
          <dgm:bulletEnabled val="1"/>
        </dgm:presLayoutVars>
      </dgm:prSet>
      <dgm:spPr/>
    </dgm:pt>
    <dgm:pt modelId="{B2C0FDF4-AC5C-F149-B113-C7E9A38ADB3E}" type="pres">
      <dgm:prSet presAssocID="{7F0676F5-1214-4E89-ADA8-71A2CDED541C}" presName="sibTrans" presStyleCnt="0"/>
      <dgm:spPr/>
    </dgm:pt>
    <dgm:pt modelId="{508D11BB-FE55-A843-B6BA-858CE8EB19D5}" type="pres">
      <dgm:prSet presAssocID="{51D99DBA-F1BA-43D0-A61C-65694CB13C91}" presName="node" presStyleLbl="node1" presStyleIdx="2" presStyleCnt="6">
        <dgm:presLayoutVars>
          <dgm:bulletEnabled val="1"/>
        </dgm:presLayoutVars>
      </dgm:prSet>
      <dgm:spPr/>
    </dgm:pt>
    <dgm:pt modelId="{66CCB1D7-69B5-6149-8039-EB537225E373}" type="pres">
      <dgm:prSet presAssocID="{32B9A648-6DC1-4446-94B5-BFD9FAEDA258}" presName="sibTrans" presStyleCnt="0"/>
      <dgm:spPr/>
    </dgm:pt>
    <dgm:pt modelId="{CD1313FC-AC7C-EA4E-96CB-9CBBEEE9088C}" type="pres">
      <dgm:prSet presAssocID="{ABF63306-1B75-4025-92E8-53F70999FF54}" presName="node" presStyleLbl="node1" presStyleIdx="3" presStyleCnt="6">
        <dgm:presLayoutVars>
          <dgm:bulletEnabled val="1"/>
        </dgm:presLayoutVars>
      </dgm:prSet>
      <dgm:spPr/>
    </dgm:pt>
    <dgm:pt modelId="{85CED54E-8DB7-4A42-A122-9C823C304E30}" type="pres">
      <dgm:prSet presAssocID="{9ACB1D1A-5CC2-43B6-BDE1-1C06B8BCC956}" presName="sibTrans" presStyleCnt="0"/>
      <dgm:spPr/>
    </dgm:pt>
    <dgm:pt modelId="{F986F39F-910A-9041-9BF3-0D7BB94885E0}" type="pres">
      <dgm:prSet presAssocID="{B58596C8-EDB1-4600-B3C4-D31B1D301F24}" presName="node" presStyleLbl="node1" presStyleIdx="4" presStyleCnt="6">
        <dgm:presLayoutVars>
          <dgm:bulletEnabled val="1"/>
        </dgm:presLayoutVars>
      </dgm:prSet>
      <dgm:spPr/>
    </dgm:pt>
    <dgm:pt modelId="{6B4D5FE0-318C-B64F-8358-15D77E6A6964}" type="pres">
      <dgm:prSet presAssocID="{4EB8AC95-827A-41F0-B0EF-C5A54AEDD3E6}" presName="sibTrans" presStyleCnt="0"/>
      <dgm:spPr/>
    </dgm:pt>
    <dgm:pt modelId="{3FD6F473-2479-F742-84FA-381B9BD45FC0}" type="pres">
      <dgm:prSet presAssocID="{728E1F7F-7748-4C6C-9B33-2E045C84F7B7}" presName="node" presStyleLbl="node1" presStyleIdx="5" presStyleCnt="6">
        <dgm:presLayoutVars>
          <dgm:bulletEnabled val="1"/>
        </dgm:presLayoutVars>
      </dgm:prSet>
      <dgm:spPr/>
    </dgm:pt>
  </dgm:ptLst>
  <dgm:cxnLst>
    <dgm:cxn modelId="{80E64C09-D454-8144-9407-6B6033BEFE26}" type="presOf" srcId="{ABF63306-1B75-4025-92E8-53F70999FF54}" destId="{CD1313FC-AC7C-EA4E-96CB-9CBBEEE9088C}" srcOrd="0" destOrd="0" presId="urn:microsoft.com/office/officeart/2005/8/layout/default"/>
    <dgm:cxn modelId="{8290FC0D-953D-42F1-A9CB-F701961F6A39}" srcId="{B41362C6-AA88-47E8-B1EA-7CF056BB3326}" destId="{F4CFF225-7E87-428B-9EE5-66644495505C}" srcOrd="1" destOrd="0" parTransId="{BC47CE92-66FD-4854-99A8-C8C713D8CE76}" sibTransId="{7F0676F5-1214-4E89-ADA8-71A2CDED541C}"/>
    <dgm:cxn modelId="{7B181E11-913B-614D-A517-296D92106027}" type="presOf" srcId="{B41362C6-AA88-47E8-B1EA-7CF056BB3326}" destId="{3EB7EDAB-5A0A-A849-AF25-F117C6013601}" srcOrd="0" destOrd="0" presId="urn:microsoft.com/office/officeart/2005/8/layout/default"/>
    <dgm:cxn modelId="{F504D633-04A7-4C60-A0C8-97AEC47740C1}" srcId="{B41362C6-AA88-47E8-B1EA-7CF056BB3326}" destId="{ABF63306-1B75-4025-92E8-53F70999FF54}" srcOrd="3" destOrd="0" parTransId="{C356BB06-1204-42FC-A4ED-317916D8F785}" sibTransId="{9ACB1D1A-5CC2-43B6-BDE1-1C06B8BCC956}"/>
    <dgm:cxn modelId="{D7DCC134-DDDC-4403-913D-222B7169B845}" srcId="{B41362C6-AA88-47E8-B1EA-7CF056BB3326}" destId="{728E1F7F-7748-4C6C-9B33-2E045C84F7B7}" srcOrd="5" destOrd="0" parTransId="{3AB17BDC-3BEE-48DC-A017-909357C2B0E4}" sibTransId="{45066522-A720-4BA6-AAA1-27751161FF5B}"/>
    <dgm:cxn modelId="{E529BE3A-9FB5-4DE9-B0DD-2763D22B6D87}" srcId="{B41362C6-AA88-47E8-B1EA-7CF056BB3326}" destId="{51D99DBA-F1BA-43D0-A61C-65694CB13C91}" srcOrd="2" destOrd="0" parTransId="{6868B0D6-05B2-46C5-92CF-D1757F496338}" sibTransId="{32B9A648-6DC1-4446-94B5-BFD9FAEDA258}"/>
    <dgm:cxn modelId="{87CC6C45-7FA8-1F49-AE3F-386DA4D259D5}" type="presOf" srcId="{51D99DBA-F1BA-43D0-A61C-65694CB13C91}" destId="{508D11BB-FE55-A843-B6BA-858CE8EB19D5}" srcOrd="0" destOrd="0" presId="urn:microsoft.com/office/officeart/2005/8/layout/default"/>
    <dgm:cxn modelId="{04A44957-C723-411E-B208-C56F1C20659D}" srcId="{B41362C6-AA88-47E8-B1EA-7CF056BB3326}" destId="{88FAC33F-FE15-489D-AE02-B9FC9FF0A450}" srcOrd="0" destOrd="0" parTransId="{1F432BC3-30CD-45FA-9481-C39921D1BF6C}" sibTransId="{F1A5F278-5272-4FD6-B9C1-66B5C1139145}"/>
    <dgm:cxn modelId="{C41DD76A-7218-0543-8BAA-808FC1824820}" type="presOf" srcId="{B58596C8-EDB1-4600-B3C4-D31B1D301F24}" destId="{F986F39F-910A-9041-9BF3-0D7BB94885E0}" srcOrd="0" destOrd="0" presId="urn:microsoft.com/office/officeart/2005/8/layout/default"/>
    <dgm:cxn modelId="{3C9E7984-597C-465C-8FA7-AF0E178711FC}" srcId="{B41362C6-AA88-47E8-B1EA-7CF056BB3326}" destId="{B58596C8-EDB1-4600-B3C4-D31B1D301F24}" srcOrd="4" destOrd="0" parTransId="{FEB13FBA-A5ED-4F04-BB21-05254FBBC10E}" sibTransId="{4EB8AC95-827A-41F0-B0EF-C5A54AEDD3E6}"/>
    <dgm:cxn modelId="{3BF4DE97-8D18-5443-A9EA-7BEAF131DF21}" type="presOf" srcId="{728E1F7F-7748-4C6C-9B33-2E045C84F7B7}" destId="{3FD6F473-2479-F742-84FA-381B9BD45FC0}" srcOrd="0" destOrd="0" presId="urn:microsoft.com/office/officeart/2005/8/layout/default"/>
    <dgm:cxn modelId="{17FC3CB8-67C0-D040-ABFB-9FE822449599}" type="presOf" srcId="{F4CFF225-7E87-428B-9EE5-66644495505C}" destId="{2B018A3E-3C0B-D843-9E97-64ACC758DFE7}" srcOrd="0" destOrd="0" presId="urn:microsoft.com/office/officeart/2005/8/layout/default"/>
    <dgm:cxn modelId="{ADBE24F0-5C06-9D40-9903-D720E65F5384}" type="presOf" srcId="{88FAC33F-FE15-489D-AE02-B9FC9FF0A450}" destId="{D9D8214B-A39F-CD48-AE17-17DFC6AC5079}" srcOrd="0" destOrd="0" presId="urn:microsoft.com/office/officeart/2005/8/layout/default"/>
    <dgm:cxn modelId="{E4980899-E510-B24C-B1D5-7771F415E945}" type="presParOf" srcId="{3EB7EDAB-5A0A-A849-AF25-F117C6013601}" destId="{D9D8214B-A39F-CD48-AE17-17DFC6AC5079}" srcOrd="0" destOrd="0" presId="urn:microsoft.com/office/officeart/2005/8/layout/default"/>
    <dgm:cxn modelId="{1804938F-F334-6E4C-A3F0-93A5D1445781}" type="presParOf" srcId="{3EB7EDAB-5A0A-A849-AF25-F117C6013601}" destId="{2A907338-9BFF-4F4A-A4C9-D06C3A37DE86}" srcOrd="1" destOrd="0" presId="urn:microsoft.com/office/officeart/2005/8/layout/default"/>
    <dgm:cxn modelId="{9812F3BC-9A0B-7749-AE00-D10A2A038D45}" type="presParOf" srcId="{3EB7EDAB-5A0A-A849-AF25-F117C6013601}" destId="{2B018A3E-3C0B-D843-9E97-64ACC758DFE7}" srcOrd="2" destOrd="0" presId="urn:microsoft.com/office/officeart/2005/8/layout/default"/>
    <dgm:cxn modelId="{29B43F05-35FC-F445-9BEC-FBB1A5C1D667}" type="presParOf" srcId="{3EB7EDAB-5A0A-A849-AF25-F117C6013601}" destId="{B2C0FDF4-AC5C-F149-B113-C7E9A38ADB3E}" srcOrd="3" destOrd="0" presId="urn:microsoft.com/office/officeart/2005/8/layout/default"/>
    <dgm:cxn modelId="{B8987A0B-EA8B-8047-A573-355708DA24ED}" type="presParOf" srcId="{3EB7EDAB-5A0A-A849-AF25-F117C6013601}" destId="{508D11BB-FE55-A843-B6BA-858CE8EB19D5}" srcOrd="4" destOrd="0" presId="urn:microsoft.com/office/officeart/2005/8/layout/default"/>
    <dgm:cxn modelId="{37489ED6-63B9-304A-A100-BBF373B09D92}" type="presParOf" srcId="{3EB7EDAB-5A0A-A849-AF25-F117C6013601}" destId="{66CCB1D7-69B5-6149-8039-EB537225E373}" srcOrd="5" destOrd="0" presId="urn:microsoft.com/office/officeart/2005/8/layout/default"/>
    <dgm:cxn modelId="{17AD64EF-EC71-FF43-A982-4D617611D38A}" type="presParOf" srcId="{3EB7EDAB-5A0A-A849-AF25-F117C6013601}" destId="{CD1313FC-AC7C-EA4E-96CB-9CBBEEE9088C}" srcOrd="6" destOrd="0" presId="urn:microsoft.com/office/officeart/2005/8/layout/default"/>
    <dgm:cxn modelId="{6AD4D26C-7CB1-5C4A-B5DA-5476E8C6FF1A}" type="presParOf" srcId="{3EB7EDAB-5A0A-A849-AF25-F117C6013601}" destId="{85CED54E-8DB7-4A42-A122-9C823C304E30}" srcOrd="7" destOrd="0" presId="urn:microsoft.com/office/officeart/2005/8/layout/default"/>
    <dgm:cxn modelId="{14DCB19F-0537-E842-AAE8-BF3800051E69}" type="presParOf" srcId="{3EB7EDAB-5A0A-A849-AF25-F117C6013601}" destId="{F986F39F-910A-9041-9BF3-0D7BB94885E0}" srcOrd="8" destOrd="0" presId="urn:microsoft.com/office/officeart/2005/8/layout/default"/>
    <dgm:cxn modelId="{41FB8EDF-91F1-CE46-900E-E2BFA2A27039}" type="presParOf" srcId="{3EB7EDAB-5A0A-A849-AF25-F117C6013601}" destId="{6B4D5FE0-318C-B64F-8358-15D77E6A6964}" srcOrd="9" destOrd="0" presId="urn:microsoft.com/office/officeart/2005/8/layout/default"/>
    <dgm:cxn modelId="{CD2DBEB3-5591-184F-8090-DD62C97D0512}" type="presParOf" srcId="{3EB7EDAB-5A0A-A849-AF25-F117C6013601}" destId="{3FD6F473-2479-F742-84FA-381B9BD45F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954B6-BF4D-47D3-9FDD-984C17097F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C7F11A6-5536-4552-A96E-A1664FE6253F}">
      <dgm:prSet/>
      <dgm:spPr/>
      <dgm:t>
        <a:bodyPr/>
        <a:lstStyle/>
        <a:p>
          <a:r>
            <a:rPr lang="en-US"/>
            <a:t>PPC needs to be in behavioral terms</a:t>
          </a:r>
        </a:p>
      </dgm:t>
    </dgm:pt>
    <dgm:pt modelId="{498AF419-B6F3-412E-A481-2B8BE415A190}" type="parTrans" cxnId="{B0563FDB-9619-456D-8DEA-444745DB45A1}">
      <dgm:prSet/>
      <dgm:spPr/>
      <dgm:t>
        <a:bodyPr/>
        <a:lstStyle/>
        <a:p>
          <a:endParaRPr lang="en-US"/>
        </a:p>
      </dgm:t>
    </dgm:pt>
    <dgm:pt modelId="{71983ABC-1F84-4B1F-81AD-3B7EB5B49A65}" type="sibTrans" cxnId="{B0563FDB-9619-456D-8DEA-444745DB45A1}">
      <dgm:prSet/>
      <dgm:spPr/>
      <dgm:t>
        <a:bodyPr/>
        <a:lstStyle/>
        <a:p>
          <a:endParaRPr lang="en-US"/>
        </a:p>
      </dgm:t>
    </dgm:pt>
    <dgm:pt modelId="{C623C2AA-451D-4AAA-ABB0-56D4F5A1E339}">
      <dgm:prSet/>
      <dgm:spPr/>
      <dgm:t>
        <a:bodyPr/>
        <a:lstStyle/>
        <a:p>
          <a:r>
            <a:rPr lang="en-US"/>
            <a:t>Should emphasize competency-related behaviors to develop</a:t>
          </a:r>
        </a:p>
      </dgm:t>
    </dgm:pt>
    <dgm:pt modelId="{7D3950B9-1034-4D11-9D28-91D6E9A9494B}" type="parTrans" cxnId="{722AB571-9C03-40E4-AE01-E36EF7A1C7AF}">
      <dgm:prSet/>
      <dgm:spPr/>
      <dgm:t>
        <a:bodyPr/>
        <a:lstStyle/>
        <a:p>
          <a:endParaRPr lang="en-US"/>
        </a:p>
      </dgm:t>
    </dgm:pt>
    <dgm:pt modelId="{716E53D9-C90B-4288-9895-CD4F2EAEACF7}" type="sibTrans" cxnId="{722AB571-9C03-40E4-AE01-E36EF7A1C7AF}">
      <dgm:prSet/>
      <dgm:spPr/>
      <dgm:t>
        <a:bodyPr/>
        <a:lstStyle/>
        <a:p>
          <a:endParaRPr lang="en-US"/>
        </a:p>
      </dgm:t>
    </dgm:pt>
    <dgm:pt modelId="{FEBB3946-ACA8-4F1B-B61D-3A595F8C6D10}">
      <dgm:prSet/>
      <dgm:spPr/>
      <dgm:t>
        <a:bodyPr/>
        <a:lstStyle/>
        <a:p>
          <a:r>
            <a:rPr lang="en-US"/>
            <a:t>Remediation plan developed collaboratively with students</a:t>
          </a:r>
        </a:p>
      </dgm:t>
    </dgm:pt>
    <dgm:pt modelId="{B810E099-1AC2-4893-A639-38795C8B001B}" type="parTrans" cxnId="{E57ADCEA-40BE-48B4-BC40-982A70251BAA}">
      <dgm:prSet/>
      <dgm:spPr/>
      <dgm:t>
        <a:bodyPr/>
        <a:lstStyle/>
        <a:p>
          <a:endParaRPr lang="en-US"/>
        </a:p>
      </dgm:t>
    </dgm:pt>
    <dgm:pt modelId="{05ECB0D9-0226-40DA-B664-1A6314ABD70A}" type="sibTrans" cxnId="{E57ADCEA-40BE-48B4-BC40-982A70251BAA}">
      <dgm:prSet/>
      <dgm:spPr/>
      <dgm:t>
        <a:bodyPr/>
        <a:lstStyle/>
        <a:p>
          <a:endParaRPr lang="en-US"/>
        </a:p>
      </dgm:t>
    </dgm:pt>
    <dgm:pt modelId="{93B7FA8A-8D2A-41CC-8D4D-A14C55ECE6B7}">
      <dgm:prSet/>
      <dgm:spPr/>
      <dgm:t>
        <a:bodyPr/>
        <a:lstStyle/>
        <a:p>
          <a:r>
            <a:rPr lang="en-US"/>
            <a:t>Reviewed by university legal</a:t>
          </a:r>
        </a:p>
      </dgm:t>
    </dgm:pt>
    <dgm:pt modelId="{89D355B1-415D-4F67-AFCA-57848981C30B}" type="parTrans" cxnId="{6B4255C3-626D-45CD-B6D7-C8EDE888D114}">
      <dgm:prSet/>
      <dgm:spPr/>
      <dgm:t>
        <a:bodyPr/>
        <a:lstStyle/>
        <a:p>
          <a:endParaRPr lang="en-US"/>
        </a:p>
      </dgm:t>
    </dgm:pt>
    <dgm:pt modelId="{67F75A1F-BC06-4CDC-BC1B-432DA1106348}" type="sibTrans" cxnId="{6B4255C3-626D-45CD-B6D7-C8EDE888D114}">
      <dgm:prSet/>
      <dgm:spPr/>
      <dgm:t>
        <a:bodyPr/>
        <a:lstStyle/>
        <a:p>
          <a:endParaRPr lang="en-US"/>
        </a:p>
      </dgm:t>
    </dgm:pt>
    <dgm:pt modelId="{70FEAD76-620D-4AA8-821A-FE6132A3DAA6}">
      <dgm:prSet/>
      <dgm:spPr/>
      <dgm:t>
        <a:bodyPr/>
        <a:lstStyle/>
        <a:p>
          <a:r>
            <a:rPr lang="en-US"/>
            <a:t>If shared with training partners, need Release of Information</a:t>
          </a:r>
        </a:p>
      </dgm:t>
    </dgm:pt>
    <dgm:pt modelId="{94F42720-CCBC-49DE-8114-95ED6CF0DC29}" type="parTrans" cxnId="{521DC0C7-E4A8-43D6-84D8-78C6AC78DD78}">
      <dgm:prSet/>
      <dgm:spPr/>
      <dgm:t>
        <a:bodyPr/>
        <a:lstStyle/>
        <a:p>
          <a:endParaRPr lang="en-US"/>
        </a:p>
      </dgm:t>
    </dgm:pt>
    <dgm:pt modelId="{A3DC8AB8-716D-43FD-AE29-30759DAD139C}" type="sibTrans" cxnId="{521DC0C7-E4A8-43D6-84D8-78C6AC78DD78}">
      <dgm:prSet/>
      <dgm:spPr/>
      <dgm:t>
        <a:bodyPr/>
        <a:lstStyle/>
        <a:p>
          <a:endParaRPr lang="en-US"/>
        </a:p>
      </dgm:t>
    </dgm:pt>
    <dgm:pt modelId="{E6A7A552-DE61-0341-B07D-1BA3132C5EE7}" type="pres">
      <dgm:prSet presAssocID="{A84954B6-BF4D-47D3-9FDD-984C17097F93}" presName="linear" presStyleCnt="0">
        <dgm:presLayoutVars>
          <dgm:animLvl val="lvl"/>
          <dgm:resizeHandles val="exact"/>
        </dgm:presLayoutVars>
      </dgm:prSet>
      <dgm:spPr/>
    </dgm:pt>
    <dgm:pt modelId="{4B96527C-86CB-3D46-BC97-60314E22E2F1}" type="pres">
      <dgm:prSet presAssocID="{8C7F11A6-5536-4552-A96E-A1664FE6253F}" presName="parentText" presStyleLbl="node1" presStyleIdx="0" presStyleCnt="5">
        <dgm:presLayoutVars>
          <dgm:chMax val="0"/>
          <dgm:bulletEnabled val="1"/>
        </dgm:presLayoutVars>
      </dgm:prSet>
      <dgm:spPr/>
    </dgm:pt>
    <dgm:pt modelId="{97CC184E-BEFB-B541-864C-79B9362B2D93}" type="pres">
      <dgm:prSet presAssocID="{71983ABC-1F84-4B1F-81AD-3B7EB5B49A65}" presName="spacer" presStyleCnt="0"/>
      <dgm:spPr/>
    </dgm:pt>
    <dgm:pt modelId="{E5F37522-A2F4-E448-A795-5193EDF9645D}" type="pres">
      <dgm:prSet presAssocID="{C623C2AA-451D-4AAA-ABB0-56D4F5A1E339}" presName="parentText" presStyleLbl="node1" presStyleIdx="1" presStyleCnt="5">
        <dgm:presLayoutVars>
          <dgm:chMax val="0"/>
          <dgm:bulletEnabled val="1"/>
        </dgm:presLayoutVars>
      </dgm:prSet>
      <dgm:spPr/>
    </dgm:pt>
    <dgm:pt modelId="{FF558963-30DF-F741-8892-78CB365DFBE4}" type="pres">
      <dgm:prSet presAssocID="{716E53D9-C90B-4288-9895-CD4F2EAEACF7}" presName="spacer" presStyleCnt="0"/>
      <dgm:spPr/>
    </dgm:pt>
    <dgm:pt modelId="{3D444C01-C35D-DC45-A6A9-0CA8C532EE21}" type="pres">
      <dgm:prSet presAssocID="{FEBB3946-ACA8-4F1B-B61D-3A595F8C6D10}" presName="parentText" presStyleLbl="node1" presStyleIdx="2" presStyleCnt="5">
        <dgm:presLayoutVars>
          <dgm:chMax val="0"/>
          <dgm:bulletEnabled val="1"/>
        </dgm:presLayoutVars>
      </dgm:prSet>
      <dgm:spPr/>
    </dgm:pt>
    <dgm:pt modelId="{48013888-12FE-1142-BE0A-273A56257465}" type="pres">
      <dgm:prSet presAssocID="{05ECB0D9-0226-40DA-B664-1A6314ABD70A}" presName="spacer" presStyleCnt="0"/>
      <dgm:spPr/>
    </dgm:pt>
    <dgm:pt modelId="{39489DC2-C592-8340-9D07-8CD0182DF647}" type="pres">
      <dgm:prSet presAssocID="{93B7FA8A-8D2A-41CC-8D4D-A14C55ECE6B7}" presName="parentText" presStyleLbl="node1" presStyleIdx="3" presStyleCnt="5">
        <dgm:presLayoutVars>
          <dgm:chMax val="0"/>
          <dgm:bulletEnabled val="1"/>
        </dgm:presLayoutVars>
      </dgm:prSet>
      <dgm:spPr/>
    </dgm:pt>
    <dgm:pt modelId="{4CED3600-4E94-4D48-818B-ADFC9C99BD3B}" type="pres">
      <dgm:prSet presAssocID="{67F75A1F-BC06-4CDC-BC1B-432DA1106348}" presName="spacer" presStyleCnt="0"/>
      <dgm:spPr/>
    </dgm:pt>
    <dgm:pt modelId="{F59DBB6F-21F5-1942-A316-AC3E9264154F}" type="pres">
      <dgm:prSet presAssocID="{70FEAD76-620D-4AA8-821A-FE6132A3DAA6}" presName="parentText" presStyleLbl="node1" presStyleIdx="4" presStyleCnt="5">
        <dgm:presLayoutVars>
          <dgm:chMax val="0"/>
          <dgm:bulletEnabled val="1"/>
        </dgm:presLayoutVars>
      </dgm:prSet>
      <dgm:spPr/>
    </dgm:pt>
  </dgm:ptLst>
  <dgm:cxnLst>
    <dgm:cxn modelId="{662ECF1A-54A1-344E-B9E8-4A172D656938}" type="presOf" srcId="{8C7F11A6-5536-4552-A96E-A1664FE6253F}" destId="{4B96527C-86CB-3D46-BC97-60314E22E2F1}" srcOrd="0" destOrd="0" presId="urn:microsoft.com/office/officeart/2005/8/layout/vList2"/>
    <dgm:cxn modelId="{9E05943B-1D30-6F43-82A8-79129AF84C98}" type="presOf" srcId="{70FEAD76-620D-4AA8-821A-FE6132A3DAA6}" destId="{F59DBB6F-21F5-1942-A316-AC3E9264154F}" srcOrd="0" destOrd="0" presId="urn:microsoft.com/office/officeart/2005/8/layout/vList2"/>
    <dgm:cxn modelId="{722AB571-9C03-40E4-AE01-E36EF7A1C7AF}" srcId="{A84954B6-BF4D-47D3-9FDD-984C17097F93}" destId="{C623C2AA-451D-4AAA-ABB0-56D4F5A1E339}" srcOrd="1" destOrd="0" parTransId="{7D3950B9-1034-4D11-9D28-91D6E9A9494B}" sibTransId="{716E53D9-C90B-4288-9895-CD4F2EAEACF7}"/>
    <dgm:cxn modelId="{80A4CEA7-A8DF-BD49-8979-BDF75FCEB798}" type="presOf" srcId="{C623C2AA-451D-4AAA-ABB0-56D4F5A1E339}" destId="{E5F37522-A2F4-E448-A795-5193EDF9645D}" srcOrd="0" destOrd="0" presId="urn:microsoft.com/office/officeart/2005/8/layout/vList2"/>
    <dgm:cxn modelId="{3F4983C1-D0FC-4A46-907E-AEF26DB8D058}" type="presOf" srcId="{93B7FA8A-8D2A-41CC-8D4D-A14C55ECE6B7}" destId="{39489DC2-C592-8340-9D07-8CD0182DF647}" srcOrd="0" destOrd="0" presId="urn:microsoft.com/office/officeart/2005/8/layout/vList2"/>
    <dgm:cxn modelId="{6B4255C3-626D-45CD-B6D7-C8EDE888D114}" srcId="{A84954B6-BF4D-47D3-9FDD-984C17097F93}" destId="{93B7FA8A-8D2A-41CC-8D4D-A14C55ECE6B7}" srcOrd="3" destOrd="0" parTransId="{89D355B1-415D-4F67-AFCA-57848981C30B}" sibTransId="{67F75A1F-BC06-4CDC-BC1B-432DA1106348}"/>
    <dgm:cxn modelId="{521DC0C7-E4A8-43D6-84D8-78C6AC78DD78}" srcId="{A84954B6-BF4D-47D3-9FDD-984C17097F93}" destId="{70FEAD76-620D-4AA8-821A-FE6132A3DAA6}" srcOrd="4" destOrd="0" parTransId="{94F42720-CCBC-49DE-8114-95ED6CF0DC29}" sibTransId="{A3DC8AB8-716D-43FD-AE29-30759DAD139C}"/>
    <dgm:cxn modelId="{B0563FDB-9619-456D-8DEA-444745DB45A1}" srcId="{A84954B6-BF4D-47D3-9FDD-984C17097F93}" destId="{8C7F11A6-5536-4552-A96E-A1664FE6253F}" srcOrd="0" destOrd="0" parTransId="{498AF419-B6F3-412E-A481-2B8BE415A190}" sibTransId="{71983ABC-1F84-4B1F-81AD-3B7EB5B49A65}"/>
    <dgm:cxn modelId="{E57ADCEA-40BE-48B4-BC40-982A70251BAA}" srcId="{A84954B6-BF4D-47D3-9FDD-984C17097F93}" destId="{FEBB3946-ACA8-4F1B-B61D-3A595F8C6D10}" srcOrd="2" destOrd="0" parTransId="{B810E099-1AC2-4893-A639-38795C8B001B}" sibTransId="{05ECB0D9-0226-40DA-B664-1A6314ABD70A}"/>
    <dgm:cxn modelId="{A3B189F2-50CA-DA47-A259-B2F6EC9189D1}" type="presOf" srcId="{FEBB3946-ACA8-4F1B-B61D-3A595F8C6D10}" destId="{3D444C01-C35D-DC45-A6A9-0CA8C532EE21}" srcOrd="0" destOrd="0" presId="urn:microsoft.com/office/officeart/2005/8/layout/vList2"/>
    <dgm:cxn modelId="{FEB740FA-67CD-CF42-85CB-1F3E5DBE9979}" type="presOf" srcId="{A84954B6-BF4D-47D3-9FDD-984C17097F93}" destId="{E6A7A552-DE61-0341-B07D-1BA3132C5EE7}" srcOrd="0" destOrd="0" presId="urn:microsoft.com/office/officeart/2005/8/layout/vList2"/>
    <dgm:cxn modelId="{A594B314-83E9-374D-9BF2-FD936CF1B82D}" type="presParOf" srcId="{E6A7A552-DE61-0341-B07D-1BA3132C5EE7}" destId="{4B96527C-86CB-3D46-BC97-60314E22E2F1}" srcOrd="0" destOrd="0" presId="urn:microsoft.com/office/officeart/2005/8/layout/vList2"/>
    <dgm:cxn modelId="{92ACA102-C5E5-904D-8925-9C014E947239}" type="presParOf" srcId="{E6A7A552-DE61-0341-B07D-1BA3132C5EE7}" destId="{97CC184E-BEFB-B541-864C-79B9362B2D93}" srcOrd="1" destOrd="0" presId="urn:microsoft.com/office/officeart/2005/8/layout/vList2"/>
    <dgm:cxn modelId="{D3419827-C67E-174D-846A-647E3B650213}" type="presParOf" srcId="{E6A7A552-DE61-0341-B07D-1BA3132C5EE7}" destId="{E5F37522-A2F4-E448-A795-5193EDF9645D}" srcOrd="2" destOrd="0" presId="urn:microsoft.com/office/officeart/2005/8/layout/vList2"/>
    <dgm:cxn modelId="{8FFF3DB9-1832-BB4D-BF0E-6EEE19B2B053}" type="presParOf" srcId="{E6A7A552-DE61-0341-B07D-1BA3132C5EE7}" destId="{FF558963-30DF-F741-8892-78CB365DFBE4}" srcOrd="3" destOrd="0" presId="urn:microsoft.com/office/officeart/2005/8/layout/vList2"/>
    <dgm:cxn modelId="{D3D2860A-3FC6-2743-93E1-CCB58EEA59B1}" type="presParOf" srcId="{E6A7A552-DE61-0341-B07D-1BA3132C5EE7}" destId="{3D444C01-C35D-DC45-A6A9-0CA8C532EE21}" srcOrd="4" destOrd="0" presId="urn:microsoft.com/office/officeart/2005/8/layout/vList2"/>
    <dgm:cxn modelId="{C016573B-71BB-C743-BF70-8D469CDF7CD4}" type="presParOf" srcId="{E6A7A552-DE61-0341-B07D-1BA3132C5EE7}" destId="{48013888-12FE-1142-BE0A-273A56257465}" srcOrd="5" destOrd="0" presId="urn:microsoft.com/office/officeart/2005/8/layout/vList2"/>
    <dgm:cxn modelId="{FF1F6C5D-DA43-484C-96FB-705082C40AAE}" type="presParOf" srcId="{E6A7A552-DE61-0341-B07D-1BA3132C5EE7}" destId="{39489DC2-C592-8340-9D07-8CD0182DF647}" srcOrd="6" destOrd="0" presId="urn:microsoft.com/office/officeart/2005/8/layout/vList2"/>
    <dgm:cxn modelId="{BDBD55E1-217D-1F4B-8E22-D938A43F9050}" type="presParOf" srcId="{E6A7A552-DE61-0341-B07D-1BA3132C5EE7}" destId="{4CED3600-4E94-4D48-818B-ADFC9C99BD3B}" srcOrd="7" destOrd="0" presId="urn:microsoft.com/office/officeart/2005/8/layout/vList2"/>
    <dgm:cxn modelId="{0C900399-F4FE-9944-A176-C56E714770D7}" type="presParOf" srcId="{E6A7A552-DE61-0341-B07D-1BA3132C5EE7}" destId="{F59DBB6F-21F5-1942-A316-AC3E9264154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13D3A3-871A-4B0A-9593-6E69C77978A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06BBD2C-29C1-48D7-8266-B3C998374649}">
      <dgm:prSet/>
      <dgm:spPr/>
      <dgm:t>
        <a:bodyPr/>
        <a:lstStyle/>
        <a:p>
          <a:r>
            <a:rPr lang="en-US"/>
            <a:t>Professional competencies to be remediated</a:t>
          </a:r>
        </a:p>
      </dgm:t>
    </dgm:pt>
    <dgm:pt modelId="{A8DC45B8-5A00-47AE-8C36-B2F0617A3426}" type="parTrans" cxnId="{EEABCB11-DBA9-46B9-AE32-1569808997DE}">
      <dgm:prSet/>
      <dgm:spPr/>
      <dgm:t>
        <a:bodyPr/>
        <a:lstStyle/>
        <a:p>
          <a:endParaRPr lang="en-US"/>
        </a:p>
      </dgm:t>
    </dgm:pt>
    <dgm:pt modelId="{E43A6A9E-821E-46DE-9ABC-35F0020EFDCA}" type="sibTrans" cxnId="{EEABCB11-DBA9-46B9-AE32-1569808997DE}">
      <dgm:prSet/>
      <dgm:spPr/>
      <dgm:t>
        <a:bodyPr/>
        <a:lstStyle/>
        <a:p>
          <a:endParaRPr lang="en-US"/>
        </a:p>
      </dgm:t>
    </dgm:pt>
    <dgm:pt modelId="{56BCE85F-E187-4CE7-BCAF-01F00F0D5707}">
      <dgm:prSet/>
      <dgm:spPr/>
      <dgm:t>
        <a:bodyPr/>
        <a:lstStyle/>
        <a:p>
          <a:r>
            <a:rPr lang="en-US"/>
            <a:t>Specific criteria for determination of success (e.g., benchmarks) </a:t>
          </a:r>
        </a:p>
      </dgm:t>
    </dgm:pt>
    <dgm:pt modelId="{071C2184-9192-4ACE-BED0-58C65416A67F}" type="parTrans" cxnId="{14BCD9DD-EF9E-4906-BAC4-AE74009BB6E9}">
      <dgm:prSet/>
      <dgm:spPr/>
      <dgm:t>
        <a:bodyPr/>
        <a:lstStyle/>
        <a:p>
          <a:endParaRPr lang="en-US"/>
        </a:p>
      </dgm:t>
    </dgm:pt>
    <dgm:pt modelId="{CB3A9D31-B03B-486C-839C-594D77FEE045}" type="sibTrans" cxnId="{14BCD9DD-EF9E-4906-BAC4-AE74009BB6E9}">
      <dgm:prSet/>
      <dgm:spPr/>
      <dgm:t>
        <a:bodyPr/>
        <a:lstStyle/>
        <a:p>
          <a:endParaRPr lang="en-US"/>
        </a:p>
      </dgm:t>
    </dgm:pt>
    <dgm:pt modelId="{5B01530B-DBAF-4995-9568-FA2000979298}">
      <dgm:prSet/>
      <dgm:spPr/>
      <dgm:t>
        <a:bodyPr/>
        <a:lstStyle/>
        <a:p>
          <a:r>
            <a:rPr lang="en-US"/>
            <a:t>Time frame for completion</a:t>
          </a:r>
        </a:p>
      </dgm:t>
    </dgm:pt>
    <dgm:pt modelId="{280E8D6E-7294-48BA-8DF7-0451F7D80FB4}" type="parTrans" cxnId="{6D43B8F7-3C56-4B75-9377-638F9D5DA162}">
      <dgm:prSet/>
      <dgm:spPr/>
      <dgm:t>
        <a:bodyPr/>
        <a:lstStyle/>
        <a:p>
          <a:endParaRPr lang="en-US"/>
        </a:p>
      </dgm:t>
    </dgm:pt>
    <dgm:pt modelId="{9F4AB78C-1223-453D-8131-AFC80264B0DF}" type="sibTrans" cxnId="{6D43B8F7-3C56-4B75-9377-638F9D5DA162}">
      <dgm:prSet/>
      <dgm:spPr/>
      <dgm:t>
        <a:bodyPr/>
        <a:lstStyle/>
        <a:p>
          <a:endParaRPr lang="en-US"/>
        </a:p>
      </dgm:t>
    </dgm:pt>
    <dgm:pt modelId="{4FFB71C2-F294-403F-BFAE-37D5629FDC7E}">
      <dgm:prSet/>
      <dgm:spPr/>
      <dgm:t>
        <a:bodyPr/>
        <a:lstStyle/>
        <a:p>
          <a:r>
            <a:rPr lang="en-US"/>
            <a:t>Planned strategies/activities to acquire (or re-acquire) competence </a:t>
          </a:r>
        </a:p>
      </dgm:t>
    </dgm:pt>
    <dgm:pt modelId="{DE810EFE-A545-4B1D-8EF9-E868A1D32374}" type="parTrans" cxnId="{6175F700-B53C-4562-B017-60AEE7C14529}">
      <dgm:prSet/>
      <dgm:spPr/>
      <dgm:t>
        <a:bodyPr/>
        <a:lstStyle/>
        <a:p>
          <a:endParaRPr lang="en-US"/>
        </a:p>
      </dgm:t>
    </dgm:pt>
    <dgm:pt modelId="{132938E5-AC1E-49CD-8E97-CD18BA71507A}" type="sibTrans" cxnId="{6175F700-B53C-4562-B017-60AEE7C14529}">
      <dgm:prSet/>
      <dgm:spPr/>
      <dgm:t>
        <a:bodyPr/>
        <a:lstStyle/>
        <a:p>
          <a:endParaRPr lang="en-US"/>
        </a:p>
      </dgm:t>
    </dgm:pt>
    <dgm:pt modelId="{656C86EA-79EF-4E20-8CF4-A0534E35B8EB}">
      <dgm:prSet/>
      <dgm:spPr/>
      <dgm:t>
        <a:bodyPr/>
        <a:lstStyle/>
        <a:p>
          <a:r>
            <a:rPr lang="en-US"/>
            <a:t>Designated supervisor of activities throughout the plan </a:t>
          </a:r>
        </a:p>
      </dgm:t>
    </dgm:pt>
    <dgm:pt modelId="{CC904CAA-B83C-4C0E-9CF1-C87D0C5AAE24}" type="parTrans" cxnId="{183E57BD-142C-4DD4-A6B9-4925950EF3C1}">
      <dgm:prSet/>
      <dgm:spPr/>
      <dgm:t>
        <a:bodyPr/>
        <a:lstStyle/>
        <a:p>
          <a:endParaRPr lang="en-US"/>
        </a:p>
      </dgm:t>
    </dgm:pt>
    <dgm:pt modelId="{ED02808F-8517-41B0-9677-A7E6F52E5A95}" type="sibTrans" cxnId="{183E57BD-142C-4DD4-A6B9-4925950EF3C1}">
      <dgm:prSet/>
      <dgm:spPr/>
      <dgm:t>
        <a:bodyPr/>
        <a:lstStyle/>
        <a:p>
          <a:endParaRPr lang="en-US"/>
        </a:p>
      </dgm:t>
    </dgm:pt>
    <dgm:pt modelId="{745FE67C-1B0C-472B-B9F5-AB3349A054BC}">
      <dgm:prSet/>
      <dgm:spPr/>
      <dgm:t>
        <a:bodyPr/>
        <a:lstStyle/>
        <a:p>
          <a:r>
            <a:rPr lang="en-US"/>
            <a:t>Responsibilities of each party</a:t>
          </a:r>
        </a:p>
      </dgm:t>
    </dgm:pt>
    <dgm:pt modelId="{79BAF895-A3EA-4245-8BA5-CE070F15CB17}" type="parTrans" cxnId="{FAF3A824-8586-4BF2-8BE5-E48DD631085B}">
      <dgm:prSet/>
      <dgm:spPr/>
      <dgm:t>
        <a:bodyPr/>
        <a:lstStyle/>
        <a:p>
          <a:endParaRPr lang="en-US"/>
        </a:p>
      </dgm:t>
    </dgm:pt>
    <dgm:pt modelId="{33C3AB97-98C6-4368-821C-08BF016D5502}" type="sibTrans" cxnId="{FAF3A824-8586-4BF2-8BE5-E48DD631085B}">
      <dgm:prSet/>
      <dgm:spPr/>
      <dgm:t>
        <a:bodyPr/>
        <a:lstStyle/>
        <a:p>
          <a:endParaRPr lang="en-US"/>
        </a:p>
      </dgm:t>
    </dgm:pt>
    <dgm:pt modelId="{EC58FD9F-C4DD-43D1-82F9-62A886640F0B}">
      <dgm:prSet/>
      <dgm:spPr/>
      <dgm:t>
        <a:bodyPr/>
        <a:lstStyle/>
        <a:p>
          <a:r>
            <a:rPr lang="en-US"/>
            <a:t>Assessment strategies to be implemented</a:t>
          </a:r>
        </a:p>
      </dgm:t>
    </dgm:pt>
    <dgm:pt modelId="{1A7BAA32-E5B0-4CD8-B1F2-6778AB776F2E}" type="parTrans" cxnId="{DD6755B1-085B-4683-8312-ADC32701C572}">
      <dgm:prSet/>
      <dgm:spPr/>
      <dgm:t>
        <a:bodyPr/>
        <a:lstStyle/>
        <a:p>
          <a:endParaRPr lang="en-US"/>
        </a:p>
      </dgm:t>
    </dgm:pt>
    <dgm:pt modelId="{994129E7-298E-41AB-AAED-7B654C5FE88D}" type="sibTrans" cxnId="{DD6755B1-085B-4683-8312-ADC32701C572}">
      <dgm:prSet/>
      <dgm:spPr/>
      <dgm:t>
        <a:bodyPr/>
        <a:lstStyle/>
        <a:p>
          <a:endParaRPr lang="en-US"/>
        </a:p>
      </dgm:t>
    </dgm:pt>
    <dgm:pt modelId="{A476118C-6002-0C4C-AB4B-BF7CE80260EC}" type="pres">
      <dgm:prSet presAssocID="{8B13D3A3-871A-4B0A-9593-6E69C77978A0}" presName="diagram" presStyleCnt="0">
        <dgm:presLayoutVars>
          <dgm:dir/>
          <dgm:resizeHandles val="exact"/>
        </dgm:presLayoutVars>
      </dgm:prSet>
      <dgm:spPr/>
    </dgm:pt>
    <dgm:pt modelId="{B8D8CF27-CA09-F442-B83F-BAE45C6F45AF}" type="pres">
      <dgm:prSet presAssocID="{006BBD2C-29C1-48D7-8266-B3C998374649}" presName="node" presStyleLbl="node1" presStyleIdx="0" presStyleCnt="7">
        <dgm:presLayoutVars>
          <dgm:bulletEnabled val="1"/>
        </dgm:presLayoutVars>
      </dgm:prSet>
      <dgm:spPr/>
    </dgm:pt>
    <dgm:pt modelId="{2DF2A970-75B5-E242-9050-F62A109F46DC}" type="pres">
      <dgm:prSet presAssocID="{E43A6A9E-821E-46DE-9ABC-35F0020EFDCA}" presName="sibTrans" presStyleCnt="0"/>
      <dgm:spPr/>
    </dgm:pt>
    <dgm:pt modelId="{22329E8E-46A0-0544-89EF-B4B24837DF60}" type="pres">
      <dgm:prSet presAssocID="{56BCE85F-E187-4CE7-BCAF-01F00F0D5707}" presName="node" presStyleLbl="node1" presStyleIdx="1" presStyleCnt="7">
        <dgm:presLayoutVars>
          <dgm:bulletEnabled val="1"/>
        </dgm:presLayoutVars>
      </dgm:prSet>
      <dgm:spPr/>
    </dgm:pt>
    <dgm:pt modelId="{9E6A1CE2-6048-3645-AC31-F82E1F81AB3C}" type="pres">
      <dgm:prSet presAssocID="{CB3A9D31-B03B-486C-839C-594D77FEE045}" presName="sibTrans" presStyleCnt="0"/>
      <dgm:spPr/>
    </dgm:pt>
    <dgm:pt modelId="{F0D1A48C-55C3-3748-ACFF-CCF1A94A6A25}" type="pres">
      <dgm:prSet presAssocID="{5B01530B-DBAF-4995-9568-FA2000979298}" presName="node" presStyleLbl="node1" presStyleIdx="2" presStyleCnt="7">
        <dgm:presLayoutVars>
          <dgm:bulletEnabled val="1"/>
        </dgm:presLayoutVars>
      </dgm:prSet>
      <dgm:spPr/>
    </dgm:pt>
    <dgm:pt modelId="{6F3DA637-D33F-EA4D-9997-C2E5E7773225}" type="pres">
      <dgm:prSet presAssocID="{9F4AB78C-1223-453D-8131-AFC80264B0DF}" presName="sibTrans" presStyleCnt="0"/>
      <dgm:spPr/>
    </dgm:pt>
    <dgm:pt modelId="{F48736C1-983A-954F-863C-1F75FDC76A57}" type="pres">
      <dgm:prSet presAssocID="{4FFB71C2-F294-403F-BFAE-37D5629FDC7E}" presName="node" presStyleLbl="node1" presStyleIdx="3" presStyleCnt="7">
        <dgm:presLayoutVars>
          <dgm:bulletEnabled val="1"/>
        </dgm:presLayoutVars>
      </dgm:prSet>
      <dgm:spPr/>
    </dgm:pt>
    <dgm:pt modelId="{96ECA3A8-33B5-8C48-A06A-0603598A26CC}" type="pres">
      <dgm:prSet presAssocID="{132938E5-AC1E-49CD-8E97-CD18BA71507A}" presName="sibTrans" presStyleCnt="0"/>
      <dgm:spPr/>
    </dgm:pt>
    <dgm:pt modelId="{D9A8EC50-43A7-C149-9F3D-B795E6224C66}" type="pres">
      <dgm:prSet presAssocID="{656C86EA-79EF-4E20-8CF4-A0534E35B8EB}" presName="node" presStyleLbl="node1" presStyleIdx="4" presStyleCnt="7">
        <dgm:presLayoutVars>
          <dgm:bulletEnabled val="1"/>
        </dgm:presLayoutVars>
      </dgm:prSet>
      <dgm:spPr/>
    </dgm:pt>
    <dgm:pt modelId="{58D4BF82-EACF-5C4D-AC22-7BD045A32432}" type="pres">
      <dgm:prSet presAssocID="{ED02808F-8517-41B0-9677-A7E6F52E5A95}" presName="sibTrans" presStyleCnt="0"/>
      <dgm:spPr/>
    </dgm:pt>
    <dgm:pt modelId="{0851AC9C-F6CD-BB4A-B6DA-B099F1056898}" type="pres">
      <dgm:prSet presAssocID="{745FE67C-1B0C-472B-B9F5-AB3349A054BC}" presName="node" presStyleLbl="node1" presStyleIdx="5" presStyleCnt="7">
        <dgm:presLayoutVars>
          <dgm:bulletEnabled val="1"/>
        </dgm:presLayoutVars>
      </dgm:prSet>
      <dgm:spPr/>
    </dgm:pt>
    <dgm:pt modelId="{BB9629D8-6667-FB43-BC32-905E1423C29A}" type="pres">
      <dgm:prSet presAssocID="{33C3AB97-98C6-4368-821C-08BF016D5502}" presName="sibTrans" presStyleCnt="0"/>
      <dgm:spPr/>
    </dgm:pt>
    <dgm:pt modelId="{7E24A0E6-89F1-9043-ABD1-87990F102E1B}" type="pres">
      <dgm:prSet presAssocID="{EC58FD9F-C4DD-43D1-82F9-62A886640F0B}" presName="node" presStyleLbl="node1" presStyleIdx="6" presStyleCnt="7">
        <dgm:presLayoutVars>
          <dgm:bulletEnabled val="1"/>
        </dgm:presLayoutVars>
      </dgm:prSet>
      <dgm:spPr/>
    </dgm:pt>
  </dgm:ptLst>
  <dgm:cxnLst>
    <dgm:cxn modelId="{6175F700-B53C-4562-B017-60AEE7C14529}" srcId="{8B13D3A3-871A-4B0A-9593-6E69C77978A0}" destId="{4FFB71C2-F294-403F-BFAE-37D5629FDC7E}" srcOrd="3" destOrd="0" parTransId="{DE810EFE-A545-4B1D-8EF9-E868A1D32374}" sibTransId="{132938E5-AC1E-49CD-8E97-CD18BA71507A}"/>
    <dgm:cxn modelId="{EEABCB11-DBA9-46B9-AE32-1569808997DE}" srcId="{8B13D3A3-871A-4B0A-9593-6E69C77978A0}" destId="{006BBD2C-29C1-48D7-8266-B3C998374649}" srcOrd="0" destOrd="0" parTransId="{A8DC45B8-5A00-47AE-8C36-B2F0617A3426}" sibTransId="{E43A6A9E-821E-46DE-9ABC-35F0020EFDCA}"/>
    <dgm:cxn modelId="{BFFF6015-88B1-E44C-9884-4019594B3880}" type="presOf" srcId="{EC58FD9F-C4DD-43D1-82F9-62A886640F0B}" destId="{7E24A0E6-89F1-9043-ABD1-87990F102E1B}" srcOrd="0" destOrd="0" presId="urn:microsoft.com/office/officeart/2005/8/layout/default"/>
    <dgm:cxn modelId="{FAF3A824-8586-4BF2-8BE5-E48DD631085B}" srcId="{8B13D3A3-871A-4B0A-9593-6E69C77978A0}" destId="{745FE67C-1B0C-472B-B9F5-AB3349A054BC}" srcOrd="5" destOrd="0" parTransId="{79BAF895-A3EA-4245-8BA5-CE070F15CB17}" sibTransId="{33C3AB97-98C6-4368-821C-08BF016D5502}"/>
    <dgm:cxn modelId="{B48B162C-3F79-874F-A327-4AA2A9F9A93E}" type="presOf" srcId="{56BCE85F-E187-4CE7-BCAF-01F00F0D5707}" destId="{22329E8E-46A0-0544-89EF-B4B24837DF60}" srcOrd="0" destOrd="0" presId="urn:microsoft.com/office/officeart/2005/8/layout/default"/>
    <dgm:cxn modelId="{7C113963-3BB3-A042-AC94-F499605C1EDD}" type="presOf" srcId="{5B01530B-DBAF-4995-9568-FA2000979298}" destId="{F0D1A48C-55C3-3748-ACFF-CCF1A94A6A25}" srcOrd="0" destOrd="0" presId="urn:microsoft.com/office/officeart/2005/8/layout/default"/>
    <dgm:cxn modelId="{987F2B69-EF88-9C4F-A179-7EA0E589051E}" type="presOf" srcId="{745FE67C-1B0C-472B-B9F5-AB3349A054BC}" destId="{0851AC9C-F6CD-BB4A-B6DA-B099F1056898}" srcOrd="0" destOrd="0" presId="urn:microsoft.com/office/officeart/2005/8/layout/default"/>
    <dgm:cxn modelId="{83698C72-2565-6847-B2DC-4C08151DA99F}" type="presOf" srcId="{656C86EA-79EF-4E20-8CF4-A0534E35B8EB}" destId="{D9A8EC50-43A7-C149-9F3D-B795E6224C66}" srcOrd="0" destOrd="0" presId="urn:microsoft.com/office/officeart/2005/8/layout/default"/>
    <dgm:cxn modelId="{DF977E95-8338-EF45-88FB-FC8695C7C639}" type="presOf" srcId="{4FFB71C2-F294-403F-BFAE-37D5629FDC7E}" destId="{F48736C1-983A-954F-863C-1F75FDC76A57}" srcOrd="0" destOrd="0" presId="urn:microsoft.com/office/officeart/2005/8/layout/default"/>
    <dgm:cxn modelId="{DD6755B1-085B-4683-8312-ADC32701C572}" srcId="{8B13D3A3-871A-4B0A-9593-6E69C77978A0}" destId="{EC58FD9F-C4DD-43D1-82F9-62A886640F0B}" srcOrd="6" destOrd="0" parTransId="{1A7BAA32-E5B0-4CD8-B1F2-6778AB776F2E}" sibTransId="{994129E7-298E-41AB-AAED-7B654C5FE88D}"/>
    <dgm:cxn modelId="{183E57BD-142C-4DD4-A6B9-4925950EF3C1}" srcId="{8B13D3A3-871A-4B0A-9593-6E69C77978A0}" destId="{656C86EA-79EF-4E20-8CF4-A0534E35B8EB}" srcOrd="4" destOrd="0" parTransId="{CC904CAA-B83C-4C0E-9CF1-C87D0C5AAE24}" sibTransId="{ED02808F-8517-41B0-9677-A7E6F52E5A95}"/>
    <dgm:cxn modelId="{98C4C7BD-1394-5F42-AD78-0F5765B254E3}" type="presOf" srcId="{006BBD2C-29C1-48D7-8266-B3C998374649}" destId="{B8D8CF27-CA09-F442-B83F-BAE45C6F45AF}" srcOrd="0" destOrd="0" presId="urn:microsoft.com/office/officeart/2005/8/layout/default"/>
    <dgm:cxn modelId="{40A440BE-E75B-4643-8AA2-60B67D387C03}" type="presOf" srcId="{8B13D3A3-871A-4B0A-9593-6E69C77978A0}" destId="{A476118C-6002-0C4C-AB4B-BF7CE80260EC}" srcOrd="0" destOrd="0" presId="urn:microsoft.com/office/officeart/2005/8/layout/default"/>
    <dgm:cxn modelId="{14BCD9DD-EF9E-4906-BAC4-AE74009BB6E9}" srcId="{8B13D3A3-871A-4B0A-9593-6E69C77978A0}" destId="{56BCE85F-E187-4CE7-BCAF-01F00F0D5707}" srcOrd="1" destOrd="0" parTransId="{071C2184-9192-4ACE-BED0-58C65416A67F}" sibTransId="{CB3A9D31-B03B-486C-839C-594D77FEE045}"/>
    <dgm:cxn modelId="{6D43B8F7-3C56-4B75-9377-638F9D5DA162}" srcId="{8B13D3A3-871A-4B0A-9593-6E69C77978A0}" destId="{5B01530B-DBAF-4995-9568-FA2000979298}" srcOrd="2" destOrd="0" parTransId="{280E8D6E-7294-48BA-8DF7-0451F7D80FB4}" sibTransId="{9F4AB78C-1223-453D-8131-AFC80264B0DF}"/>
    <dgm:cxn modelId="{434F53AB-CA44-7743-86DD-2175D71C04CF}" type="presParOf" srcId="{A476118C-6002-0C4C-AB4B-BF7CE80260EC}" destId="{B8D8CF27-CA09-F442-B83F-BAE45C6F45AF}" srcOrd="0" destOrd="0" presId="urn:microsoft.com/office/officeart/2005/8/layout/default"/>
    <dgm:cxn modelId="{8110E111-F588-BD49-936C-4842280BC2BF}" type="presParOf" srcId="{A476118C-6002-0C4C-AB4B-BF7CE80260EC}" destId="{2DF2A970-75B5-E242-9050-F62A109F46DC}" srcOrd="1" destOrd="0" presId="urn:microsoft.com/office/officeart/2005/8/layout/default"/>
    <dgm:cxn modelId="{1E6460B9-0496-1D45-882A-DE69F4D802D4}" type="presParOf" srcId="{A476118C-6002-0C4C-AB4B-BF7CE80260EC}" destId="{22329E8E-46A0-0544-89EF-B4B24837DF60}" srcOrd="2" destOrd="0" presId="urn:microsoft.com/office/officeart/2005/8/layout/default"/>
    <dgm:cxn modelId="{1516FF5F-C5BF-DF43-A655-D21E601997F1}" type="presParOf" srcId="{A476118C-6002-0C4C-AB4B-BF7CE80260EC}" destId="{9E6A1CE2-6048-3645-AC31-F82E1F81AB3C}" srcOrd="3" destOrd="0" presId="urn:microsoft.com/office/officeart/2005/8/layout/default"/>
    <dgm:cxn modelId="{EEC6F42D-79E9-5648-B051-485ABA70D137}" type="presParOf" srcId="{A476118C-6002-0C4C-AB4B-BF7CE80260EC}" destId="{F0D1A48C-55C3-3748-ACFF-CCF1A94A6A25}" srcOrd="4" destOrd="0" presId="urn:microsoft.com/office/officeart/2005/8/layout/default"/>
    <dgm:cxn modelId="{D819828A-15AD-9749-AF0E-FA939069E61F}" type="presParOf" srcId="{A476118C-6002-0C4C-AB4B-BF7CE80260EC}" destId="{6F3DA637-D33F-EA4D-9997-C2E5E7773225}" srcOrd="5" destOrd="0" presId="urn:microsoft.com/office/officeart/2005/8/layout/default"/>
    <dgm:cxn modelId="{0585C3BC-B673-5F4B-A815-F833EE4C0843}" type="presParOf" srcId="{A476118C-6002-0C4C-AB4B-BF7CE80260EC}" destId="{F48736C1-983A-954F-863C-1F75FDC76A57}" srcOrd="6" destOrd="0" presId="urn:microsoft.com/office/officeart/2005/8/layout/default"/>
    <dgm:cxn modelId="{80CE5EE1-9CFD-CA47-8E07-FA0B9CCF2798}" type="presParOf" srcId="{A476118C-6002-0C4C-AB4B-BF7CE80260EC}" destId="{96ECA3A8-33B5-8C48-A06A-0603598A26CC}" srcOrd="7" destOrd="0" presId="urn:microsoft.com/office/officeart/2005/8/layout/default"/>
    <dgm:cxn modelId="{B43B260F-E6E9-D04D-8922-200D784E7EA8}" type="presParOf" srcId="{A476118C-6002-0C4C-AB4B-BF7CE80260EC}" destId="{D9A8EC50-43A7-C149-9F3D-B795E6224C66}" srcOrd="8" destOrd="0" presId="urn:microsoft.com/office/officeart/2005/8/layout/default"/>
    <dgm:cxn modelId="{E93838CB-18C2-9E4E-85D3-93C986007648}" type="presParOf" srcId="{A476118C-6002-0C4C-AB4B-BF7CE80260EC}" destId="{58D4BF82-EACF-5C4D-AC22-7BD045A32432}" srcOrd="9" destOrd="0" presId="urn:microsoft.com/office/officeart/2005/8/layout/default"/>
    <dgm:cxn modelId="{E5289027-A63C-4C47-B26B-F20202DF8630}" type="presParOf" srcId="{A476118C-6002-0C4C-AB4B-BF7CE80260EC}" destId="{0851AC9C-F6CD-BB4A-B6DA-B099F1056898}" srcOrd="10" destOrd="0" presId="urn:microsoft.com/office/officeart/2005/8/layout/default"/>
    <dgm:cxn modelId="{B978FA8B-0AEE-8746-BA1B-89E64591095B}" type="presParOf" srcId="{A476118C-6002-0C4C-AB4B-BF7CE80260EC}" destId="{BB9629D8-6667-FB43-BC32-905E1423C29A}" srcOrd="11" destOrd="0" presId="urn:microsoft.com/office/officeart/2005/8/layout/default"/>
    <dgm:cxn modelId="{6999A989-45F6-E04A-BF00-D35CE8C72895}" type="presParOf" srcId="{A476118C-6002-0C4C-AB4B-BF7CE80260EC}" destId="{7E24A0E6-89F1-9043-ABD1-87990F102E1B}"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F3DF62-8AAF-493D-B575-96A3513FF0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B613568-BDED-45FA-90E0-E6732DDB3EDA}">
      <dgm:prSet/>
      <dgm:spPr/>
      <dgm:t>
        <a:bodyPr/>
        <a:lstStyle/>
        <a:p>
          <a:r>
            <a:rPr lang="en-US"/>
            <a:t>Expected level of achievement for each assessment strategy at completion</a:t>
          </a:r>
        </a:p>
      </dgm:t>
    </dgm:pt>
    <dgm:pt modelId="{BE130CB9-0F63-46C9-A897-18127E1517ED}" type="parTrans" cxnId="{58A88436-1E57-4712-B9F3-8E090843694E}">
      <dgm:prSet/>
      <dgm:spPr/>
      <dgm:t>
        <a:bodyPr/>
        <a:lstStyle/>
        <a:p>
          <a:endParaRPr lang="en-US"/>
        </a:p>
      </dgm:t>
    </dgm:pt>
    <dgm:pt modelId="{24CE224C-C971-4A45-A09E-07EF7866BEF9}" type="sibTrans" cxnId="{58A88436-1E57-4712-B9F3-8E090843694E}">
      <dgm:prSet/>
      <dgm:spPr/>
      <dgm:t>
        <a:bodyPr/>
        <a:lstStyle/>
        <a:p>
          <a:endParaRPr lang="en-US"/>
        </a:p>
      </dgm:t>
    </dgm:pt>
    <dgm:pt modelId="{CF69062B-97A8-4272-879D-312BAAF89F1A}">
      <dgm:prSet/>
      <dgm:spPr/>
      <dgm:t>
        <a:bodyPr/>
        <a:lstStyle/>
        <a:p>
          <a:r>
            <a:rPr lang="en-US"/>
            <a:t>Consequences of success or failure</a:t>
          </a:r>
        </a:p>
      </dgm:t>
    </dgm:pt>
    <dgm:pt modelId="{4CBEF1C3-8483-482E-B498-CCFE35D52B61}" type="parTrans" cxnId="{0E741C21-D955-43B1-A174-C25ADAAA0DE1}">
      <dgm:prSet/>
      <dgm:spPr/>
      <dgm:t>
        <a:bodyPr/>
        <a:lstStyle/>
        <a:p>
          <a:endParaRPr lang="en-US"/>
        </a:p>
      </dgm:t>
    </dgm:pt>
    <dgm:pt modelId="{952A66C9-049C-4908-B596-40E3F2B2DC70}" type="sibTrans" cxnId="{0E741C21-D955-43B1-A174-C25ADAAA0DE1}">
      <dgm:prSet/>
      <dgm:spPr/>
      <dgm:t>
        <a:bodyPr/>
        <a:lstStyle/>
        <a:p>
          <a:endParaRPr lang="en-US"/>
        </a:p>
      </dgm:t>
    </dgm:pt>
    <dgm:pt modelId="{0411C8D4-8771-4336-A332-95D83F2F218F}">
      <dgm:prSet/>
      <dgm:spPr/>
      <dgm:t>
        <a:bodyPr/>
        <a:lstStyle/>
        <a:p>
          <a:r>
            <a:rPr lang="en-US"/>
            <a:t>Clarification of what remains confidential in the remediation process and under what circumstances the process and outcomes will be shared and with whom</a:t>
          </a:r>
        </a:p>
      </dgm:t>
    </dgm:pt>
    <dgm:pt modelId="{0B9D53C3-3952-4E68-AF16-627489819650}" type="parTrans" cxnId="{7AF93190-DB11-4C4C-ACB2-089EFB272010}">
      <dgm:prSet/>
      <dgm:spPr/>
      <dgm:t>
        <a:bodyPr/>
        <a:lstStyle/>
        <a:p>
          <a:endParaRPr lang="en-US"/>
        </a:p>
      </dgm:t>
    </dgm:pt>
    <dgm:pt modelId="{B571CA26-9427-4CED-8E59-EF5454BBF2E6}" type="sibTrans" cxnId="{7AF93190-DB11-4C4C-ACB2-089EFB272010}">
      <dgm:prSet/>
      <dgm:spPr/>
      <dgm:t>
        <a:bodyPr/>
        <a:lstStyle/>
        <a:p>
          <a:endParaRPr lang="en-US"/>
        </a:p>
      </dgm:t>
    </dgm:pt>
    <dgm:pt modelId="{580A07F3-07F0-4838-8E50-08806F7E1E14}">
      <dgm:prSet/>
      <dgm:spPr/>
      <dgm:t>
        <a:bodyPr/>
        <a:lstStyle/>
        <a:p>
          <a:r>
            <a:rPr lang="en-US"/>
            <a:t>Signatures affirming acceptance of the plan by the trainee, director of training, and appropriate others</a:t>
          </a:r>
        </a:p>
      </dgm:t>
    </dgm:pt>
    <dgm:pt modelId="{DB255632-773E-44B9-9918-F6D3FBABB8CD}" type="parTrans" cxnId="{D3084F4A-951F-47B7-A53A-C0B58F3E447F}">
      <dgm:prSet/>
      <dgm:spPr/>
      <dgm:t>
        <a:bodyPr/>
        <a:lstStyle/>
        <a:p>
          <a:endParaRPr lang="en-US"/>
        </a:p>
      </dgm:t>
    </dgm:pt>
    <dgm:pt modelId="{B45EADC1-CFED-478A-8763-581F582A29A8}" type="sibTrans" cxnId="{D3084F4A-951F-47B7-A53A-C0B58F3E447F}">
      <dgm:prSet/>
      <dgm:spPr/>
      <dgm:t>
        <a:bodyPr/>
        <a:lstStyle/>
        <a:p>
          <a:endParaRPr lang="en-US"/>
        </a:p>
      </dgm:t>
    </dgm:pt>
    <dgm:pt modelId="{200968CE-45AB-4C49-99CB-23D04B4D93FF}">
      <dgm:prSet/>
      <dgm:spPr/>
      <dgm:t>
        <a:bodyPr/>
        <a:lstStyle/>
        <a:p>
          <a:r>
            <a:rPr lang="en-US"/>
            <a:t>Specification about who is involved in design, implementation and outcome assessment (e.g., the trainee’s advisor, and faculty and supervisors)</a:t>
          </a:r>
        </a:p>
      </dgm:t>
    </dgm:pt>
    <dgm:pt modelId="{626A8DB5-2CC6-4479-9255-39DC7936477A}" type="parTrans" cxnId="{5F0F6370-BF9B-4B7E-A74A-569C5F8A0294}">
      <dgm:prSet/>
      <dgm:spPr/>
      <dgm:t>
        <a:bodyPr/>
        <a:lstStyle/>
        <a:p>
          <a:endParaRPr lang="en-US"/>
        </a:p>
      </dgm:t>
    </dgm:pt>
    <dgm:pt modelId="{1CFD2ECE-BDC0-46F2-8F70-D07DC075080E}" type="sibTrans" cxnId="{5F0F6370-BF9B-4B7E-A74A-569C5F8A0294}">
      <dgm:prSet/>
      <dgm:spPr/>
      <dgm:t>
        <a:bodyPr/>
        <a:lstStyle/>
        <a:p>
          <a:endParaRPr lang="en-US"/>
        </a:p>
      </dgm:t>
    </dgm:pt>
    <dgm:pt modelId="{408179F8-EC19-C243-AB37-2D0A26E84299}" type="pres">
      <dgm:prSet presAssocID="{4FF3DF62-8AAF-493D-B575-96A3513FF09A}" presName="linear" presStyleCnt="0">
        <dgm:presLayoutVars>
          <dgm:animLvl val="lvl"/>
          <dgm:resizeHandles val="exact"/>
        </dgm:presLayoutVars>
      </dgm:prSet>
      <dgm:spPr/>
    </dgm:pt>
    <dgm:pt modelId="{7678BB7B-9344-8A40-A3E9-F0C7EB8846FC}" type="pres">
      <dgm:prSet presAssocID="{2B613568-BDED-45FA-90E0-E6732DDB3EDA}" presName="parentText" presStyleLbl="node1" presStyleIdx="0" presStyleCnt="5">
        <dgm:presLayoutVars>
          <dgm:chMax val="0"/>
          <dgm:bulletEnabled val="1"/>
        </dgm:presLayoutVars>
      </dgm:prSet>
      <dgm:spPr/>
    </dgm:pt>
    <dgm:pt modelId="{0EBF1D65-3EAB-D942-8A39-1E97DC4FCFB1}" type="pres">
      <dgm:prSet presAssocID="{24CE224C-C971-4A45-A09E-07EF7866BEF9}" presName="spacer" presStyleCnt="0"/>
      <dgm:spPr/>
    </dgm:pt>
    <dgm:pt modelId="{31012805-6B02-8E49-BA56-7C22D4B88ED0}" type="pres">
      <dgm:prSet presAssocID="{CF69062B-97A8-4272-879D-312BAAF89F1A}" presName="parentText" presStyleLbl="node1" presStyleIdx="1" presStyleCnt="5">
        <dgm:presLayoutVars>
          <dgm:chMax val="0"/>
          <dgm:bulletEnabled val="1"/>
        </dgm:presLayoutVars>
      </dgm:prSet>
      <dgm:spPr/>
    </dgm:pt>
    <dgm:pt modelId="{1A1527E4-E127-CD47-A1D5-0D1303CDD7BC}" type="pres">
      <dgm:prSet presAssocID="{952A66C9-049C-4908-B596-40E3F2B2DC70}" presName="spacer" presStyleCnt="0"/>
      <dgm:spPr/>
    </dgm:pt>
    <dgm:pt modelId="{502EB1FF-1996-CA49-82D6-CCF7533C6D77}" type="pres">
      <dgm:prSet presAssocID="{0411C8D4-8771-4336-A332-95D83F2F218F}" presName="parentText" presStyleLbl="node1" presStyleIdx="2" presStyleCnt="5">
        <dgm:presLayoutVars>
          <dgm:chMax val="0"/>
          <dgm:bulletEnabled val="1"/>
        </dgm:presLayoutVars>
      </dgm:prSet>
      <dgm:spPr/>
    </dgm:pt>
    <dgm:pt modelId="{6BA2160D-6267-7B42-9974-1C5BC12D0F65}" type="pres">
      <dgm:prSet presAssocID="{B571CA26-9427-4CED-8E59-EF5454BBF2E6}" presName="spacer" presStyleCnt="0"/>
      <dgm:spPr/>
    </dgm:pt>
    <dgm:pt modelId="{35B6F886-AFF3-7642-A761-BE8E94254F0C}" type="pres">
      <dgm:prSet presAssocID="{580A07F3-07F0-4838-8E50-08806F7E1E14}" presName="parentText" presStyleLbl="node1" presStyleIdx="3" presStyleCnt="5">
        <dgm:presLayoutVars>
          <dgm:chMax val="0"/>
          <dgm:bulletEnabled val="1"/>
        </dgm:presLayoutVars>
      </dgm:prSet>
      <dgm:spPr/>
    </dgm:pt>
    <dgm:pt modelId="{D93ABD24-591F-DB4F-896A-35821D9D9331}" type="pres">
      <dgm:prSet presAssocID="{B45EADC1-CFED-478A-8763-581F582A29A8}" presName="spacer" presStyleCnt="0"/>
      <dgm:spPr/>
    </dgm:pt>
    <dgm:pt modelId="{9C8F9068-BBC1-8649-A020-9A99470A0827}" type="pres">
      <dgm:prSet presAssocID="{200968CE-45AB-4C49-99CB-23D04B4D93FF}" presName="parentText" presStyleLbl="node1" presStyleIdx="4" presStyleCnt="5">
        <dgm:presLayoutVars>
          <dgm:chMax val="0"/>
          <dgm:bulletEnabled val="1"/>
        </dgm:presLayoutVars>
      </dgm:prSet>
      <dgm:spPr/>
    </dgm:pt>
  </dgm:ptLst>
  <dgm:cxnLst>
    <dgm:cxn modelId="{D5E27B19-F83E-AB4C-BD9E-0DFA18E8FB06}" type="presOf" srcId="{CF69062B-97A8-4272-879D-312BAAF89F1A}" destId="{31012805-6B02-8E49-BA56-7C22D4B88ED0}" srcOrd="0" destOrd="0" presId="urn:microsoft.com/office/officeart/2005/8/layout/vList2"/>
    <dgm:cxn modelId="{0E741C21-D955-43B1-A174-C25ADAAA0DE1}" srcId="{4FF3DF62-8AAF-493D-B575-96A3513FF09A}" destId="{CF69062B-97A8-4272-879D-312BAAF89F1A}" srcOrd="1" destOrd="0" parTransId="{4CBEF1C3-8483-482E-B498-CCFE35D52B61}" sibTransId="{952A66C9-049C-4908-B596-40E3F2B2DC70}"/>
    <dgm:cxn modelId="{58A88436-1E57-4712-B9F3-8E090843694E}" srcId="{4FF3DF62-8AAF-493D-B575-96A3513FF09A}" destId="{2B613568-BDED-45FA-90E0-E6732DDB3EDA}" srcOrd="0" destOrd="0" parTransId="{BE130CB9-0F63-46C9-A897-18127E1517ED}" sibTransId="{24CE224C-C971-4A45-A09E-07EF7866BEF9}"/>
    <dgm:cxn modelId="{D3084F4A-951F-47B7-A53A-C0B58F3E447F}" srcId="{4FF3DF62-8AAF-493D-B575-96A3513FF09A}" destId="{580A07F3-07F0-4838-8E50-08806F7E1E14}" srcOrd="3" destOrd="0" parTransId="{DB255632-773E-44B9-9918-F6D3FBABB8CD}" sibTransId="{B45EADC1-CFED-478A-8763-581F582A29A8}"/>
    <dgm:cxn modelId="{DCFF5A5F-EA09-8B4E-9456-197D57AAB67B}" type="presOf" srcId="{2B613568-BDED-45FA-90E0-E6732DDB3EDA}" destId="{7678BB7B-9344-8A40-A3E9-F0C7EB8846FC}" srcOrd="0" destOrd="0" presId="urn:microsoft.com/office/officeart/2005/8/layout/vList2"/>
    <dgm:cxn modelId="{76B6D666-332A-3144-888C-9AE67BF56357}" type="presOf" srcId="{580A07F3-07F0-4838-8E50-08806F7E1E14}" destId="{35B6F886-AFF3-7642-A761-BE8E94254F0C}" srcOrd="0" destOrd="0" presId="urn:microsoft.com/office/officeart/2005/8/layout/vList2"/>
    <dgm:cxn modelId="{5F0F6370-BF9B-4B7E-A74A-569C5F8A0294}" srcId="{4FF3DF62-8AAF-493D-B575-96A3513FF09A}" destId="{200968CE-45AB-4C49-99CB-23D04B4D93FF}" srcOrd="4" destOrd="0" parTransId="{626A8DB5-2CC6-4479-9255-39DC7936477A}" sibTransId="{1CFD2ECE-BDC0-46F2-8F70-D07DC075080E}"/>
    <dgm:cxn modelId="{1412F27D-F4C8-274E-87B6-2C007611D9AA}" type="presOf" srcId="{0411C8D4-8771-4336-A332-95D83F2F218F}" destId="{502EB1FF-1996-CA49-82D6-CCF7533C6D77}" srcOrd="0" destOrd="0" presId="urn:microsoft.com/office/officeart/2005/8/layout/vList2"/>
    <dgm:cxn modelId="{7AF93190-DB11-4C4C-ACB2-089EFB272010}" srcId="{4FF3DF62-8AAF-493D-B575-96A3513FF09A}" destId="{0411C8D4-8771-4336-A332-95D83F2F218F}" srcOrd="2" destOrd="0" parTransId="{0B9D53C3-3952-4E68-AF16-627489819650}" sibTransId="{B571CA26-9427-4CED-8E59-EF5454BBF2E6}"/>
    <dgm:cxn modelId="{C9C2FCB8-6E10-6D45-978E-441410CB6140}" type="presOf" srcId="{4FF3DF62-8AAF-493D-B575-96A3513FF09A}" destId="{408179F8-EC19-C243-AB37-2D0A26E84299}" srcOrd="0" destOrd="0" presId="urn:microsoft.com/office/officeart/2005/8/layout/vList2"/>
    <dgm:cxn modelId="{79BAC1EC-1369-244B-B2EC-CBA1ACE0F57B}" type="presOf" srcId="{200968CE-45AB-4C49-99CB-23D04B4D93FF}" destId="{9C8F9068-BBC1-8649-A020-9A99470A0827}" srcOrd="0" destOrd="0" presId="urn:microsoft.com/office/officeart/2005/8/layout/vList2"/>
    <dgm:cxn modelId="{609B549E-58B0-0746-A770-C0ECB6286A8D}" type="presParOf" srcId="{408179F8-EC19-C243-AB37-2D0A26E84299}" destId="{7678BB7B-9344-8A40-A3E9-F0C7EB8846FC}" srcOrd="0" destOrd="0" presId="urn:microsoft.com/office/officeart/2005/8/layout/vList2"/>
    <dgm:cxn modelId="{C1911F03-9057-E947-AE4C-5740B253588F}" type="presParOf" srcId="{408179F8-EC19-C243-AB37-2D0A26E84299}" destId="{0EBF1D65-3EAB-D942-8A39-1E97DC4FCFB1}" srcOrd="1" destOrd="0" presId="urn:microsoft.com/office/officeart/2005/8/layout/vList2"/>
    <dgm:cxn modelId="{02FB5457-E5E1-6A4B-911F-B821383A855F}" type="presParOf" srcId="{408179F8-EC19-C243-AB37-2D0A26E84299}" destId="{31012805-6B02-8E49-BA56-7C22D4B88ED0}" srcOrd="2" destOrd="0" presId="urn:microsoft.com/office/officeart/2005/8/layout/vList2"/>
    <dgm:cxn modelId="{581AE6E6-7DCB-CC4C-AFF4-00C121FC6F55}" type="presParOf" srcId="{408179F8-EC19-C243-AB37-2D0A26E84299}" destId="{1A1527E4-E127-CD47-A1D5-0D1303CDD7BC}" srcOrd="3" destOrd="0" presId="urn:microsoft.com/office/officeart/2005/8/layout/vList2"/>
    <dgm:cxn modelId="{64FEC2E3-21B7-F449-B93B-C7CB8CCE2D99}" type="presParOf" srcId="{408179F8-EC19-C243-AB37-2D0A26E84299}" destId="{502EB1FF-1996-CA49-82D6-CCF7533C6D77}" srcOrd="4" destOrd="0" presId="urn:microsoft.com/office/officeart/2005/8/layout/vList2"/>
    <dgm:cxn modelId="{5CC02DCC-173F-CB4A-A4DC-3C067486EE7A}" type="presParOf" srcId="{408179F8-EC19-C243-AB37-2D0A26E84299}" destId="{6BA2160D-6267-7B42-9974-1C5BC12D0F65}" srcOrd="5" destOrd="0" presId="urn:microsoft.com/office/officeart/2005/8/layout/vList2"/>
    <dgm:cxn modelId="{5DDDB23A-BF89-544C-B638-C6060EA0F491}" type="presParOf" srcId="{408179F8-EC19-C243-AB37-2D0A26E84299}" destId="{35B6F886-AFF3-7642-A761-BE8E94254F0C}" srcOrd="6" destOrd="0" presId="urn:microsoft.com/office/officeart/2005/8/layout/vList2"/>
    <dgm:cxn modelId="{827A42C4-B193-D042-9361-C6A0AB7770E7}" type="presParOf" srcId="{408179F8-EC19-C243-AB37-2D0A26E84299}" destId="{D93ABD24-591F-DB4F-896A-35821D9D9331}" srcOrd="7" destOrd="0" presId="urn:microsoft.com/office/officeart/2005/8/layout/vList2"/>
    <dgm:cxn modelId="{0CA32F46-EA23-2B4B-800D-425CF14B0294}" type="presParOf" srcId="{408179F8-EC19-C243-AB37-2D0A26E84299}" destId="{9C8F9068-BBC1-8649-A020-9A99470A082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2DA9C9-E67E-4231-839F-1DEE9818B2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F5C56A-BFBF-483E-BE7C-9859A5A4AFC4}">
      <dgm:prSet/>
      <dgm:spPr/>
      <dgm:t>
        <a:bodyPr/>
        <a:lstStyle/>
        <a:p>
          <a:r>
            <a:rPr lang="en-US"/>
            <a:t>PCC are well defined</a:t>
          </a:r>
        </a:p>
      </dgm:t>
    </dgm:pt>
    <dgm:pt modelId="{5BE71FD8-3CB9-4A53-A6CB-260F4702E454}" type="parTrans" cxnId="{2DB780D6-7074-4C37-AE27-8CCEFD02D3E7}">
      <dgm:prSet/>
      <dgm:spPr/>
      <dgm:t>
        <a:bodyPr/>
        <a:lstStyle/>
        <a:p>
          <a:endParaRPr lang="en-US"/>
        </a:p>
      </dgm:t>
    </dgm:pt>
    <dgm:pt modelId="{CF25E612-0299-4467-BA6E-50DE55CBA59C}" type="sibTrans" cxnId="{2DB780D6-7074-4C37-AE27-8CCEFD02D3E7}">
      <dgm:prSet/>
      <dgm:spPr/>
      <dgm:t>
        <a:bodyPr/>
        <a:lstStyle/>
        <a:p>
          <a:endParaRPr lang="en-US"/>
        </a:p>
      </dgm:t>
    </dgm:pt>
    <dgm:pt modelId="{5BD114D0-8729-4FF6-B33C-400EA07BE2A8}">
      <dgm:prSet/>
      <dgm:spPr/>
      <dgm:t>
        <a:bodyPr/>
        <a:lstStyle/>
        <a:p>
          <a:r>
            <a:rPr lang="en-US"/>
            <a:t>Observable</a:t>
          </a:r>
        </a:p>
      </dgm:t>
    </dgm:pt>
    <dgm:pt modelId="{F8201E8A-60F3-4BAB-A4D9-1CE6F1FA3C22}" type="parTrans" cxnId="{A08CDB8C-0922-463B-A80C-1916BAEE2D33}">
      <dgm:prSet/>
      <dgm:spPr/>
      <dgm:t>
        <a:bodyPr/>
        <a:lstStyle/>
        <a:p>
          <a:endParaRPr lang="en-US"/>
        </a:p>
      </dgm:t>
    </dgm:pt>
    <dgm:pt modelId="{C3D4EDB9-5662-4A28-BA5C-DC0324C19EAC}" type="sibTrans" cxnId="{A08CDB8C-0922-463B-A80C-1916BAEE2D33}">
      <dgm:prSet/>
      <dgm:spPr/>
      <dgm:t>
        <a:bodyPr/>
        <a:lstStyle/>
        <a:p>
          <a:endParaRPr lang="en-US"/>
        </a:p>
      </dgm:t>
    </dgm:pt>
    <dgm:pt modelId="{0401EBB2-68BE-4CFA-B8E6-B9C6CD8DD8CA}">
      <dgm:prSet/>
      <dgm:spPr/>
      <dgm:t>
        <a:bodyPr/>
        <a:lstStyle/>
        <a:p>
          <a:r>
            <a:rPr lang="en-US"/>
            <a:t>Available for review</a:t>
          </a:r>
        </a:p>
      </dgm:t>
    </dgm:pt>
    <dgm:pt modelId="{EA280588-0099-4D5C-959A-E74EE089C7D5}" type="parTrans" cxnId="{3DEB097E-178C-4124-8F70-76209FD837BF}">
      <dgm:prSet/>
      <dgm:spPr/>
      <dgm:t>
        <a:bodyPr/>
        <a:lstStyle/>
        <a:p>
          <a:endParaRPr lang="en-US"/>
        </a:p>
      </dgm:t>
    </dgm:pt>
    <dgm:pt modelId="{E9FFD16E-6AEC-410C-94D1-D37FF7C8BC08}" type="sibTrans" cxnId="{3DEB097E-178C-4124-8F70-76209FD837BF}">
      <dgm:prSet/>
      <dgm:spPr/>
      <dgm:t>
        <a:bodyPr/>
        <a:lstStyle/>
        <a:p>
          <a:endParaRPr lang="en-US"/>
        </a:p>
      </dgm:t>
    </dgm:pt>
    <dgm:pt modelId="{596D14C8-89FF-4C0D-946A-D010815FAD6E}">
      <dgm:prSet/>
      <dgm:spPr/>
      <dgm:t>
        <a:bodyPr/>
        <a:lstStyle/>
        <a:p>
          <a:r>
            <a:rPr lang="en-US"/>
            <a:t>Activities closely aligned with identified competency deficits</a:t>
          </a:r>
        </a:p>
      </dgm:t>
    </dgm:pt>
    <dgm:pt modelId="{36655B3B-A0CB-41E3-A97A-20F31C982C14}" type="parTrans" cxnId="{2AACD860-A063-4336-AB89-FC7200089FA2}">
      <dgm:prSet/>
      <dgm:spPr/>
      <dgm:t>
        <a:bodyPr/>
        <a:lstStyle/>
        <a:p>
          <a:endParaRPr lang="en-US"/>
        </a:p>
      </dgm:t>
    </dgm:pt>
    <dgm:pt modelId="{E31E960A-86F5-4F80-A8CB-29060F63DAF1}" type="sibTrans" cxnId="{2AACD860-A063-4336-AB89-FC7200089FA2}">
      <dgm:prSet/>
      <dgm:spPr/>
      <dgm:t>
        <a:bodyPr/>
        <a:lstStyle/>
        <a:p>
          <a:endParaRPr lang="en-US"/>
        </a:p>
      </dgm:t>
    </dgm:pt>
    <dgm:pt modelId="{280E17DA-87B8-4939-881C-E8D266D29FBD}">
      <dgm:prSet/>
      <dgm:spPr/>
      <dgm:t>
        <a:bodyPr/>
        <a:lstStyle/>
        <a:p>
          <a:r>
            <a:rPr lang="en-US"/>
            <a:t>Multiple mechanisms for evaluation and NOT focused on judgments about character</a:t>
          </a:r>
        </a:p>
      </dgm:t>
    </dgm:pt>
    <dgm:pt modelId="{C6D2347C-20FC-45E5-9E1A-3AF6DC5B62B1}" type="parTrans" cxnId="{80295056-545D-4542-9F08-B08880D362B1}">
      <dgm:prSet/>
      <dgm:spPr/>
      <dgm:t>
        <a:bodyPr/>
        <a:lstStyle/>
        <a:p>
          <a:endParaRPr lang="en-US"/>
        </a:p>
      </dgm:t>
    </dgm:pt>
    <dgm:pt modelId="{C1F4251A-9C18-4384-A0D7-50B2D125A85F}" type="sibTrans" cxnId="{80295056-545D-4542-9F08-B08880D362B1}">
      <dgm:prSet/>
      <dgm:spPr/>
      <dgm:t>
        <a:bodyPr/>
        <a:lstStyle/>
        <a:p>
          <a:endParaRPr lang="en-US"/>
        </a:p>
      </dgm:t>
    </dgm:pt>
    <dgm:pt modelId="{2F7117D9-A5BC-4BBB-A410-067A2D9416CB}">
      <dgm:prSet/>
      <dgm:spPr/>
      <dgm:t>
        <a:bodyPr/>
        <a:lstStyle/>
        <a:p>
          <a:r>
            <a:rPr lang="en-US" dirty="0"/>
            <a:t>Identify achievable goals</a:t>
          </a:r>
        </a:p>
      </dgm:t>
    </dgm:pt>
    <dgm:pt modelId="{6A581AC9-4D1B-43DB-97A1-5764601B1549}" type="parTrans" cxnId="{E6827A25-B0F8-4D9C-8CC7-82EA2EF01081}">
      <dgm:prSet/>
      <dgm:spPr/>
      <dgm:t>
        <a:bodyPr/>
        <a:lstStyle/>
        <a:p>
          <a:endParaRPr lang="en-US"/>
        </a:p>
      </dgm:t>
    </dgm:pt>
    <dgm:pt modelId="{17A42A48-920B-4D81-8598-A991E404AB47}" type="sibTrans" cxnId="{E6827A25-B0F8-4D9C-8CC7-82EA2EF01081}">
      <dgm:prSet/>
      <dgm:spPr/>
      <dgm:t>
        <a:bodyPr/>
        <a:lstStyle/>
        <a:p>
          <a:endParaRPr lang="en-US"/>
        </a:p>
      </dgm:t>
    </dgm:pt>
    <dgm:pt modelId="{C395B220-164E-2F44-8EEE-71C3B2B1703C}">
      <dgm:prSet/>
      <dgm:spPr/>
      <dgm:t>
        <a:bodyPr/>
        <a:lstStyle/>
        <a:p>
          <a:r>
            <a:rPr lang="en-US" dirty="0"/>
            <a:t>Adequate time frame</a:t>
          </a:r>
        </a:p>
      </dgm:t>
    </dgm:pt>
    <dgm:pt modelId="{B1E2EB9B-6C32-494D-8757-8D82A1894F59}" type="parTrans" cxnId="{06D52CEB-A257-6E4C-9F6B-EBF2D6F4F357}">
      <dgm:prSet/>
      <dgm:spPr/>
    </dgm:pt>
    <dgm:pt modelId="{5F7D518F-EAAF-C244-95D2-0ABA3F6903A8}" type="sibTrans" cxnId="{06D52CEB-A257-6E4C-9F6B-EBF2D6F4F357}">
      <dgm:prSet/>
      <dgm:spPr/>
    </dgm:pt>
    <dgm:pt modelId="{37E1CA30-2670-C742-BF56-941429CBDF00}">
      <dgm:prSet/>
      <dgm:spPr/>
      <dgm:t>
        <a:bodyPr/>
        <a:lstStyle/>
        <a:p>
          <a:r>
            <a:rPr lang="en-US" dirty="0"/>
            <a:t>Explicate consequences of success and failure</a:t>
          </a:r>
        </a:p>
      </dgm:t>
    </dgm:pt>
    <dgm:pt modelId="{F0F9B72A-DA9B-D94E-853E-65E15FC42F04}" type="parTrans" cxnId="{79FD5E12-55EE-1440-9EEF-DE11D1D3BD4E}">
      <dgm:prSet/>
      <dgm:spPr/>
    </dgm:pt>
    <dgm:pt modelId="{98A17B2B-CF2E-B149-B977-067AF857C095}" type="sibTrans" cxnId="{79FD5E12-55EE-1440-9EEF-DE11D1D3BD4E}">
      <dgm:prSet/>
      <dgm:spPr/>
    </dgm:pt>
    <dgm:pt modelId="{30BC9092-D218-304A-B596-9C5DBE8FFB94}" type="pres">
      <dgm:prSet presAssocID="{E92DA9C9-E67E-4231-839F-1DEE9818B236}" presName="diagram" presStyleCnt="0">
        <dgm:presLayoutVars>
          <dgm:dir/>
          <dgm:resizeHandles val="exact"/>
        </dgm:presLayoutVars>
      </dgm:prSet>
      <dgm:spPr/>
    </dgm:pt>
    <dgm:pt modelId="{3701879F-C94C-8348-9A64-76041ACD2C2E}" type="pres">
      <dgm:prSet presAssocID="{16F5C56A-BFBF-483E-BE7C-9859A5A4AFC4}" presName="node" presStyleLbl="node1" presStyleIdx="0" presStyleCnt="8">
        <dgm:presLayoutVars>
          <dgm:bulletEnabled val="1"/>
        </dgm:presLayoutVars>
      </dgm:prSet>
      <dgm:spPr/>
    </dgm:pt>
    <dgm:pt modelId="{182C8303-883B-C947-A670-86D6BE80AB5F}" type="pres">
      <dgm:prSet presAssocID="{CF25E612-0299-4467-BA6E-50DE55CBA59C}" presName="sibTrans" presStyleCnt="0"/>
      <dgm:spPr/>
    </dgm:pt>
    <dgm:pt modelId="{723FE156-492E-5A4D-841E-D3D7B19700D1}" type="pres">
      <dgm:prSet presAssocID="{5BD114D0-8729-4FF6-B33C-400EA07BE2A8}" presName="node" presStyleLbl="node1" presStyleIdx="1" presStyleCnt="8">
        <dgm:presLayoutVars>
          <dgm:bulletEnabled val="1"/>
        </dgm:presLayoutVars>
      </dgm:prSet>
      <dgm:spPr/>
    </dgm:pt>
    <dgm:pt modelId="{42DF5DB9-7215-C541-9F13-238F9956C03A}" type="pres">
      <dgm:prSet presAssocID="{C3D4EDB9-5662-4A28-BA5C-DC0324C19EAC}" presName="sibTrans" presStyleCnt="0"/>
      <dgm:spPr/>
    </dgm:pt>
    <dgm:pt modelId="{5384B796-F0F0-B14E-B479-926C50F6BA89}" type="pres">
      <dgm:prSet presAssocID="{0401EBB2-68BE-4CFA-B8E6-B9C6CD8DD8CA}" presName="node" presStyleLbl="node1" presStyleIdx="2" presStyleCnt="8">
        <dgm:presLayoutVars>
          <dgm:bulletEnabled val="1"/>
        </dgm:presLayoutVars>
      </dgm:prSet>
      <dgm:spPr/>
    </dgm:pt>
    <dgm:pt modelId="{4A6BE74B-FEA2-E14D-B236-884E0B22AE35}" type="pres">
      <dgm:prSet presAssocID="{E9FFD16E-6AEC-410C-94D1-D37FF7C8BC08}" presName="sibTrans" presStyleCnt="0"/>
      <dgm:spPr/>
    </dgm:pt>
    <dgm:pt modelId="{3D015332-DBA2-5943-AED9-9928D6B0C6D9}" type="pres">
      <dgm:prSet presAssocID="{596D14C8-89FF-4C0D-946A-D010815FAD6E}" presName="node" presStyleLbl="node1" presStyleIdx="3" presStyleCnt="8">
        <dgm:presLayoutVars>
          <dgm:bulletEnabled val="1"/>
        </dgm:presLayoutVars>
      </dgm:prSet>
      <dgm:spPr/>
    </dgm:pt>
    <dgm:pt modelId="{96509674-ED7C-BB49-AD2E-DF364007E06F}" type="pres">
      <dgm:prSet presAssocID="{E31E960A-86F5-4F80-A8CB-29060F63DAF1}" presName="sibTrans" presStyleCnt="0"/>
      <dgm:spPr/>
    </dgm:pt>
    <dgm:pt modelId="{C93ED96A-C415-F147-89CC-2578D4333E24}" type="pres">
      <dgm:prSet presAssocID="{280E17DA-87B8-4939-881C-E8D266D29FBD}" presName="node" presStyleLbl="node1" presStyleIdx="4" presStyleCnt="8">
        <dgm:presLayoutVars>
          <dgm:bulletEnabled val="1"/>
        </dgm:presLayoutVars>
      </dgm:prSet>
      <dgm:spPr/>
    </dgm:pt>
    <dgm:pt modelId="{04B40647-EC62-5446-A287-912959F18E8F}" type="pres">
      <dgm:prSet presAssocID="{C1F4251A-9C18-4384-A0D7-50B2D125A85F}" presName="sibTrans" presStyleCnt="0"/>
      <dgm:spPr/>
    </dgm:pt>
    <dgm:pt modelId="{DB3C5BF2-178B-344E-9DC8-5BFCF9FDCC82}" type="pres">
      <dgm:prSet presAssocID="{2F7117D9-A5BC-4BBB-A410-067A2D9416CB}" presName="node" presStyleLbl="node1" presStyleIdx="5" presStyleCnt="8">
        <dgm:presLayoutVars>
          <dgm:bulletEnabled val="1"/>
        </dgm:presLayoutVars>
      </dgm:prSet>
      <dgm:spPr/>
    </dgm:pt>
    <dgm:pt modelId="{DA3D7911-C29C-454E-AD67-E82C761B5D3C}" type="pres">
      <dgm:prSet presAssocID="{17A42A48-920B-4D81-8598-A991E404AB47}" presName="sibTrans" presStyleCnt="0"/>
      <dgm:spPr/>
    </dgm:pt>
    <dgm:pt modelId="{3FA8B198-9ECF-BA46-BA2E-22A970F54085}" type="pres">
      <dgm:prSet presAssocID="{C395B220-164E-2F44-8EEE-71C3B2B1703C}" presName="node" presStyleLbl="node1" presStyleIdx="6" presStyleCnt="8">
        <dgm:presLayoutVars>
          <dgm:bulletEnabled val="1"/>
        </dgm:presLayoutVars>
      </dgm:prSet>
      <dgm:spPr/>
    </dgm:pt>
    <dgm:pt modelId="{B98D98CF-F717-1C4C-88F0-E9E1582C75B1}" type="pres">
      <dgm:prSet presAssocID="{5F7D518F-EAAF-C244-95D2-0ABA3F6903A8}" presName="sibTrans" presStyleCnt="0"/>
      <dgm:spPr/>
    </dgm:pt>
    <dgm:pt modelId="{74620F09-5F45-3E4A-A734-6C845F74DC97}" type="pres">
      <dgm:prSet presAssocID="{37E1CA30-2670-C742-BF56-941429CBDF00}" presName="node" presStyleLbl="node1" presStyleIdx="7" presStyleCnt="8">
        <dgm:presLayoutVars>
          <dgm:bulletEnabled val="1"/>
        </dgm:presLayoutVars>
      </dgm:prSet>
      <dgm:spPr/>
    </dgm:pt>
  </dgm:ptLst>
  <dgm:cxnLst>
    <dgm:cxn modelId="{79FD5E12-55EE-1440-9EEF-DE11D1D3BD4E}" srcId="{E92DA9C9-E67E-4231-839F-1DEE9818B236}" destId="{37E1CA30-2670-C742-BF56-941429CBDF00}" srcOrd="7" destOrd="0" parTransId="{F0F9B72A-DA9B-D94E-853E-65E15FC42F04}" sibTransId="{98A17B2B-CF2E-B149-B977-067AF857C095}"/>
    <dgm:cxn modelId="{8A45881F-91B8-FD4A-A07D-4A371C775BFB}" type="presOf" srcId="{16F5C56A-BFBF-483E-BE7C-9859A5A4AFC4}" destId="{3701879F-C94C-8348-9A64-76041ACD2C2E}" srcOrd="0" destOrd="0" presId="urn:microsoft.com/office/officeart/2005/8/layout/default"/>
    <dgm:cxn modelId="{55EEDA22-DC99-9E4D-9B9A-B250C65971DB}" type="presOf" srcId="{0401EBB2-68BE-4CFA-B8E6-B9C6CD8DD8CA}" destId="{5384B796-F0F0-B14E-B479-926C50F6BA89}" srcOrd="0" destOrd="0" presId="urn:microsoft.com/office/officeart/2005/8/layout/default"/>
    <dgm:cxn modelId="{E6827A25-B0F8-4D9C-8CC7-82EA2EF01081}" srcId="{E92DA9C9-E67E-4231-839F-1DEE9818B236}" destId="{2F7117D9-A5BC-4BBB-A410-067A2D9416CB}" srcOrd="5" destOrd="0" parTransId="{6A581AC9-4D1B-43DB-97A1-5764601B1549}" sibTransId="{17A42A48-920B-4D81-8598-A991E404AB47}"/>
    <dgm:cxn modelId="{7CE22C4F-C635-BE40-A97B-91E5A6827682}" type="presOf" srcId="{2F7117D9-A5BC-4BBB-A410-067A2D9416CB}" destId="{DB3C5BF2-178B-344E-9DC8-5BFCF9FDCC82}" srcOrd="0" destOrd="0" presId="urn:microsoft.com/office/officeart/2005/8/layout/default"/>
    <dgm:cxn modelId="{80295056-545D-4542-9F08-B08880D362B1}" srcId="{E92DA9C9-E67E-4231-839F-1DEE9818B236}" destId="{280E17DA-87B8-4939-881C-E8D266D29FBD}" srcOrd="4" destOrd="0" parTransId="{C6D2347C-20FC-45E5-9E1A-3AF6DC5B62B1}" sibTransId="{C1F4251A-9C18-4384-A0D7-50B2D125A85F}"/>
    <dgm:cxn modelId="{2AACD860-A063-4336-AB89-FC7200089FA2}" srcId="{E92DA9C9-E67E-4231-839F-1DEE9818B236}" destId="{596D14C8-89FF-4C0D-946A-D010815FAD6E}" srcOrd="3" destOrd="0" parTransId="{36655B3B-A0CB-41E3-A97A-20F31C982C14}" sibTransId="{E31E960A-86F5-4F80-A8CB-29060F63DAF1}"/>
    <dgm:cxn modelId="{AF38926C-F5D0-DA42-953E-FEBE46C11CDD}" type="presOf" srcId="{596D14C8-89FF-4C0D-946A-D010815FAD6E}" destId="{3D015332-DBA2-5943-AED9-9928D6B0C6D9}" srcOrd="0" destOrd="0" presId="urn:microsoft.com/office/officeart/2005/8/layout/default"/>
    <dgm:cxn modelId="{3DEB097E-178C-4124-8F70-76209FD837BF}" srcId="{E92DA9C9-E67E-4231-839F-1DEE9818B236}" destId="{0401EBB2-68BE-4CFA-B8E6-B9C6CD8DD8CA}" srcOrd="2" destOrd="0" parTransId="{EA280588-0099-4D5C-959A-E74EE089C7D5}" sibTransId="{E9FFD16E-6AEC-410C-94D1-D37FF7C8BC08}"/>
    <dgm:cxn modelId="{070BD384-C7BC-E84C-8CF6-0B25E4B39C1C}" type="presOf" srcId="{5BD114D0-8729-4FF6-B33C-400EA07BE2A8}" destId="{723FE156-492E-5A4D-841E-D3D7B19700D1}" srcOrd="0" destOrd="0" presId="urn:microsoft.com/office/officeart/2005/8/layout/default"/>
    <dgm:cxn modelId="{107B538C-438D-AD47-8D5C-B76EAC2DA0BC}" type="presOf" srcId="{280E17DA-87B8-4939-881C-E8D266D29FBD}" destId="{C93ED96A-C415-F147-89CC-2578D4333E24}" srcOrd="0" destOrd="0" presId="urn:microsoft.com/office/officeart/2005/8/layout/default"/>
    <dgm:cxn modelId="{A08CDB8C-0922-463B-A80C-1916BAEE2D33}" srcId="{E92DA9C9-E67E-4231-839F-1DEE9818B236}" destId="{5BD114D0-8729-4FF6-B33C-400EA07BE2A8}" srcOrd="1" destOrd="0" parTransId="{F8201E8A-60F3-4BAB-A4D9-1CE6F1FA3C22}" sibTransId="{C3D4EDB9-5662-4A28-BA5C-DC0324C19EAC}"/>
    <dgm:cxn modelId="{188D938F-C69E-7444-A4AA-122BB7774ACF}" type="presOf" srcId="{37E1CA30-2670-C742-BF56-941429CBDF00}" destId="{74620F09-5F45-3E4A-A734-6C845F74DC97}" srcOrd="0" destOrd="0" presId="urn:microsoft.com/office/officeart/2005/8/layout/default"/>
    <dgm:cxn modelId="{B76925A6-7CCF-5845-A428-BA82C88BFA83}" type="presOf" srcId="{E92DA9C9-E67E-4231-839F-1DEE9818B236}" destId="{30BC9092-D218-304A-B596-9C5DBE8FFB94}" srcOrd="0" destOrd="0" presId="urn:microsoft.com/office/officeart/2005/8/layout/default"/>
    <dgm:cxn modelId="{2DB780D6-7074-4C37-AE27-8CCEFD02D3E7}" srcId="{E92DA9C9-E67E-4231-839F-1DEE9818B236}" destId="{16F5C56A-BFBF-483E-BE7C-9859A5A4AFC4}" srcOrd="0" destOrd="0" parTransId="{5BE71FD8-3CB9-4A53-A6CB-260F4702E454}" sibTransId="{CF25E612-0299-4467-BA6E-50DE55CBA59C}"/>
    <dgm:cxn modelId="{06D52CEB-A257-6E4C-9F6B-EBF2D6F4F357}" srcId="{E92DA9C9-E67E-4231-839F-1DEE9818B236}" destId="{C395B220-164E-2F44-8EEE-71C3B2B1703C}" srcOrd="6" destOrd="0" parTransId="{B1E2EB9B-6C32-494D-8757-8D82A1894F59}" sibTransId="{5F7D518F-EAAF-C244-95D2-0ABA3F6903A8}"/>
    <dgm:cxn modelId="{7670CEED-CCED-0349-A2A1-2D49CD30B60F}" type="presOf" srcId="{C395B220-164E-2F44-8EEE-71C3B2B1703C}" destId="{3FA8B198-9ECF-BA46-BA2E-22A970F54085}" srcOrd="0" destOrd="0" presId="urn:microsoft.com/office/officeart/2005/8/layout/default"/>
    <dgm:cxn modelId="{5839FBB5-CD2F-1B4B-A92A-005A3AAEAB80}" type="presParOf" srcId="{30BC9092-D218-304A-B596-9C5DBE8FFB94}" destId="{3701879F-C94C-8348-9A64-76041ACD2C2E}" srcOrd="0" destOrd="0" presId="urn:microsoft.com/office/officeart/2005/8/layout/default"/>
    <dgm:cxn modelId="{6EE2DFFE-5446-704E-82F5-913854671808}" type="presParOf" srcId="{30BC9092-D218-304A-B596-9C5DBE8FFB94}" destId="{182C8303-883B-C947-A670-86D6BE80AB5F}" srcOrd="1" destOrd="0" presId="urn:microsoft.com/office/officeart/2005/8/layout/default"/>
    <dgm:cxn modelId="{563E1B7E-3721-074F-8E14-845C5F3E098B}" type="presParOf" srcId="{30BC9092-D218-304A-B596-9C5DBE8FFB94}" destId="{723FE156-492E-5A4D-841E-D3D7B19700D1}" srcOrd="2" destOrd="0" presId="urn:microsoft.com/office/officeart/2005/8/layout/default"/>
    <dgm:cxn modelId="{41D29042-9733-A44A-868D-D23EE7EF8798}" type="presParOf" srcId="{30BC9092-D218-304A-B596-9C5DBE8FFB94}" destId="{42DF5DB9-7215-C541-9F13-238F9956C03A}" srcOrd="3" destOrd="0" presId="urn:microsoft.com/office/officeart/2005/8/layout/default"/>
    <dgm:cxn modelId="{013248B5-0726-144C-8610-3DB5A2B08B26}" type="presParOf" srcId="{30BC9092-D218-304A-B596-9C5DBE8FFB94}" destId="{5384B796-F0F0-B14E-B479-926C50F6BA89}" srcOrd="4" destOrd="0" presId="urn:microsoft.com/office/officeart/2005/8/layout/default"/>
    <dgm:cxn modelId="{D7B1E1FC-DCF1-BA4F-9B46-88B4A98D8EF9}" type="presParOf" srcId="{30BC9092-D218-304A-B596-9C5DBE8FFB94}" destId="{4A6BE74B-FEA2-E14D-B236-884E0B22AE35}" srcOrd="5" destOrd="0" presId="urn:microsoft.com/office/officeart/2005/8/layout/default"/>
    <dgm:cxn modelId="{1527633C-735A-2D4C-8B41-2FD4A2F1AA66}" type="presParOf" srcId="{30BC9092-D218-304A-B596-9C5DBE8FFB94}" destId="{3D015332-DBA2-5943-AED9-9928D6B0C6D9}" srcOrd="6" destOrd="0" presId="urn:microsoft.com/office/officeart/2005/8/layout/default"/>
    <dgm:cxn modelId="{1B48479C-411D-E74C-9601-C377618F8396}" type="presParOf" srcId="{30BC9092-D218-304A-B596-9C5DBE8FFB94}" destId="{96509674-ED7C-BB49-AD2E-DF364007E06F}" srcOrd="7" destOrd="0" presId="urn:microsoft.com/office/officeart/2005/8/layout/default"/>
    <dgm:cxn modelId="{260346BF-6DDE-8F46-8720-0DE089AAB293}" type="presParOf" srcId="{30BC9092-D218-304A-B596-9C5DBE8FFB94}" destId="{C93ED96A-C415-F147-89CC-2578D4333E24}" srcOrd="8" destOrd="0" presId="urn:microsoft.com/office/officeart/2005/8/layout/default"/>
    <dgm:cxn modelId="{27EAF5AF-4E8F-0B49-8BF2-2D2D2D4E9FE6}" type="presParOf" srcId="{30BC9092-D218-304A-B596-9C5DBE8FFB94}" destId="{04B40647-EC62-5446-A287-912959F18E8F}" srcOrd="9" destOrd="0" presId="urn:microsoft.com/office/officeart/2005/8/layout/default"/>
    <dgm:cxn modelId="{BDB715FD-EFE1-554F-B640-C5F508E5EADC}" type="presParOf" srcId="{30BC9092-D218-304A-B596-9C5DBE8FFB94}" destId="{DB3C5BF2-178B-344E-9DC8-5BFCF9FDCC82}" srcOrd="10" destOrd="0" presId="urn:microsoft.com/office/officeart/2005/8/layout/default"/>
    <dgm:cxn modelId="{D8EEE57F-F440-6E41-99F1-BA4CCD967CD3}" type="presParOf" srcId="{30BC9092-D218-304A-B596-9C5DBE8FFB94}" destId="{DA3D7911-C29C-454E-AD67-E82C761B5D3C}" srcOrd="11" destOrd="0" presId="urn:microsoft.com/office/officeart/2005/8/layout/default"/>
    <dgm:cxn modelId="{55E0493F-4244-DC47-86A4-2064426550CC}" type="presParOf" srcId="{30BC9092-D218-304A-B596-9C5DBE8FFB94}" destId="{3FA8B198-9ECF-BA46-BA2E-22A970F54085}" srcOrd="12" destOrd="0" presId="urn:microsoft.com/office/officeart/2005/8/layout/default"/>
    <dgm:cxn modelId="{52BE3802-C59B-114C-9083-7BF136BCA2B6}" type="presParOf" srcId="{30BC9092-D218-304A-B596-9C5DBE8FFB94}" destId="{B98D98CF-F717-1C4C-88F0-E9E1582C75B1}" srcOrd="13" destOrd="0" presId="urn:microsoft.com/office/officeart/2005/8/layout/default"/>
    <dgm:cxn modelId="{4789E5FF-6DF5-5A45-9A3B-72D0432CE79B}" type="presParOf" srcId="{30BC9092-D218-304A-B596-9C5DBE8FFB94}" destId="{74620F09-5F45-3E4A-A734-6C845F74DC9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CD50B-6397-4590-91F7-2050A96385EC}">
      <dsp:nvSpPr>
        <dsp:cNvPr id="0" name=""/>
        <dsp:cNvSpPr/>
      </dsp:nvSpPr>
      <dsp:spPr>
        <a:xfrm>
          <a:off x="287043"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26165-0C8F-49B2-9025-E6B31153FD1E}">
      <dsp:nvSpPr>
        <dsp:cNvPr id="0" name=""/>
        <dsp:cNvSpPr/>
      </dsp:nvSpPr>
      <dsp:spPr>
        <a:xfrm>
          <a:off x="477168" y="1193070"/>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614DC5-056F-48A2-91A3-44F3DB6E8439}">
      <dsp:nvSpPr>
        <dsp:cNvPr id="0" name=""/>
        <dsp:cNvSpPr/>
      </dsp:nvSpPr>
      <dsp:spPr>
        <a:xfrm>
          <a:off x="1856"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Challenges</a:t>
          </a:r>
        </a:p>
      </dsp:txBody>
      <dsp:txXfrm>
        <a:off x="1856" y="2172945"/>
        <a:ext cx="1462500" cy="585000"/>
      </dsp:txXfrm>
    </dsp:sp>
    <dsp:sp modelId="{2A855630-C660-493A-8247-1B2E655BDBBF}">
      <dsp:nvSpPr>
        <dsp:cNvPr id="0" name=""/>
        <dsp:cNvSpPr/>
      </dsp:nvSpPr>
      <dsp:spPr>
        <a:xfrm>
          <a:off x="2005481"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135F4-DA71-4ECB-9505-2B706B931C8F}">
      <dsp:nvSpPr>
        <dsp:cNvPr id="0" name=""/>
        <dsp:cNvSpPr/>
      </dsp:nvSpPr>
      <dsp:spPr>
        <a:xfrm>
          <a:off x="2195606" y="1193070"/>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815AA8-E08D-446D-AF39-9186AB42CE40}">
      <dsp:nvSpPr>
        <dsp:cNvPr id="0" name=""/>
        <dsp:cNvSpPr/>
      </dsp:nvSpPr>
      <dsp:spPr>
        <a:xfrm>
          <a:off x="1720293"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Remediation Plans</a:t>
          </a:r>
        </a:p>
      </dsp:txBody>
      <dsp:txXfrm>
        <a:off x="1720293" y="2172945"/>
        <a:ext cx="1462500" cy="585000"/>
      </dsp:txXfrm>
    </dsp:sp>
    <dsp:sp modelId="{A6470BE1-E2A8-463C-8138-CA6ED58DD67B}">
      <dsp:nvSpPr>
        <dsp:cNvPr id="0" name=""/>
        <dsp:cNvSpPr/>
      </dsp:nvSpPr>
      <dsp:spPr>
        <a:xfrm>
          <a:off x="3723918"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68FC7-B488-4DC1-A77C-A5E5AC42453C}">
      <dsp:nvSpPr>
        <dsp:cNvPr id="0" name=""/>
        <dsp:cNvSpPr/>
      </dsp:nvSpPr>
      <dsp:spPr>
        <a:xfrm>
          <a:off x="3914043" y="1193070"/>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DF60F-04F4-4D6E-8C61-6E3236803654}">
      <dsp:nvSpPr>
        <dsp:cNvPr id="0" name=""/>
        <dsp:cNvSpPr/>
      </dsp:nvSpPr>
      <dsp:spPr>
        <a:xfrm>
          <a:off x="3438731"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Remediation Process</a:t>
          </a:r>
        </a:p>
      </dsp:txBody>
      <dsp:txXfrm>
        <a:off x="3438731" y="2172945"/>
        <a:ext cx="1462500" cy="585000"/>
      </dsp:txXfrm>
    </dsp:sp>
    <dsp:sp modelId="{DD645C43-1DF3-4D8B-8C63-2C628C4F0EC7}">
      <dsp:nvSpPr>
        <dsp:cNvPr id="0" name=""/>
        <dsp:cNvSpPr/>
      </dsp:nvSpPr>
      <dsp:spPr>
        <a:xfrm>
          <a:off x="5442356"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99893-1365-4723-A2E8-F10CD16441A1}">
      <dsp:nvSpPr>
        <dsp:cNvPr id="0" name=""/>
        <dsp:cNvSpPr/>
      </dsp:nvSpPr>
      <dsp:spPr>
        <a:xfrm>
          <a:off x="5632481" y="1193070"/>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37C1DB-8038-44B8-BDB7-27AE20600DC4}">
      <dsp:nvSpPr>
        <dsp:cNvPr id="0" name=""/>
        <dsp:cNvSpPr/>
      </dsp:nvSpPr>
      <dsp:spPr>
        <a:xfrm>
          <a:off x="5157168"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Remediation Strategies</a:t>
          </a:r>
        </a:p>
      </dsp:txBody>
      <dsp:txXfrm>
        <a:off x="5157168" y="2172945"/>
        <a:ext cx="1462500" cy="585000"/>
      </dsp:txXfrm>
    </dsp:sp>
    <dsp:sp modelId="{FC8F710A-F56B-41C2-A664-067787C014B9}">
      <dsp:nvSpPr>
        <dsp:cNvPr id="0" name=""/>
        <dsp:cNvSpPr/>
      </dsp:nvSpPr>
      <dsp:spPr>
        <a:xfrm>
          <a:off x="7160793"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0AF3-E4C5-408E-A6FA-BEF3EA636321}">
      <dsp:nvSpPr>
        <dsp:cNvPr id="0" name=""/>
        <dsp:cNvSpPr/>
      </dsp:nvSpPr>
      <dsp:spPr>
        <a:xfrm>
          <a:off x="7350918" y="1193070"/>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9B6F3-A25C-4BC6-B2D5-194440BEA9DB}">
      <dsp:nvSpPr>
        <dsp:cNvPr id="0" name=""/>
        <dsp:cNvSpPr/>
      </dsp:nvSpPr>
      <dsp:spPr>
        <a:xfrm>
          <a:off x="6875606"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Ethical Challenges</a:t>
          </a:r>
        </a:p>
      </dsp:txBody>
      <dsp:txXfrm>
        <a:off x="6875606" y="2172945"/>
        <a:ext cx="1462500" cy="585000"/>
      </dsp:txXfrm>
    </dsp:sp>
    <dsp:sp modelId="{AA058D81-5522-432D-9919-8911423C2EF7}">
      <dsp:nvSpPr>
        <dsp:cNvPr id="0" name=""/>
        <dsp:cNvSpPr/>
      </dsp:nvSpPr>
      <dsp:spPr>
        <a:xfrm>
          <a:off x="8879231" y="1002945"/>
          <a:ext cx="892125" cy="892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B061A-BFC5-4222-ACF7-C9DEC1AAE245}">
      <dsp:nvSpPr>
        <dsp:cNvPr id="0" name=""/>
        <dsp:cNvSpPr/>
      </dsp:nvSpPr>
      <dsp:spPr>
        <a:xfrm>
          <a:off x="9069356" y="1193070"/>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0E771-D81A-4BAC-A692-E0FD8DEAFAA1}">
      <dsp:nvSpPr>
        <dsp:cNvPr id="0" name=""/>
        <dsp:cNvSpPr/>
      </dsp:nvSpPr>
      <dsp:spPr>
        <a:xfrm>
          <a:off x="8594043" y="2172945"/>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a:t>Cases</a:t>
          </a:r>
        </a:p>
      </dsp:txBody>
      <dsp:txXfrm>
        <a:off x="8594043" y="2172945"/>
        <a:ext cx="1462500" cy="585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ABED9-60C8-2741-88DC-B3441BDEF4A9}">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People often overestimate their competence </a:t>
          </a:r>
        </a:p>
      </dsp:txBody>
      <dsp:txXfrm>
        <a:off x="2946" y="373475"/>
        <a:ext cx="2337792" cy="1402675"/>
      </dsp:txXfrm>
    </dsp:sp>
    <dsp:sp modelId="{946B8A9F-91D4-AE4E-BDB4-025E2D009FE1}">
      <dsp:nvSpPr>
        <dsp:cNvPr id="0" name=""/>
        <dsp:cNvSpPr/>
      </dsp:nvSpPr>
      <dsp:spPr>
        <a:xfrm>
          <a:off x="2574518" y="373475"/>
          <a:ext cx="2337792" cy="1402675"/>
        </a:xfrm>
        <a:prstGeom prst="rect">
          <a:avLst/>
        </a:prstGeom>
        <a:solidFill>
          <a:schemeClr val="accent2">
            <a:hueOff val="248656"/>
            <a:satOff val="-1735"/>
            <a:lumOff val="4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Deliberate Practice</a:t>
          </a:r>
        </a:p>
      </dsp:txBody>
      <dsp:txXfrm>
        <a:off x="2574518" y="373475"/>
        <a:ext cx="2337792" cy="1402675"/>
      </dsp:txXfrm>
    </dsp:sp>
    <dsp:sp modelId="{1530655D-C66C-8C44-9476-C25E0FB1E72F}">
      <dsp:nvSpPr>
        <dsp:cNvPr id="0" name=""/>
        <dsp:cNvSpPr/>
      </dsp:nvSpPr>
      <dsp:spPr>
        <a:xfrm>
          <a:off x="5146089" y="373475"/>
          <a:ext cx="2337792" cy="1402675"/>
        </a:xfrm>
        <a:prstGeom prst="rect">
          <a:avLst/>
        </a:prstGeom>
        <a:solidFill>
          <a:schemeClr val="accent2">
            <a:hueOff val="497312"/>
            <a:satOff val="-3470"/>
            <a:lumOff val="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Feedback </a:t>
          </a:r>
        </a:p>
      </dsp:txBody>
      <dsp:txXfrm>
        <a:off x="5146089" y="373475"/>
        <a:ext cx="2337792" cy="1402675"/>
      </dsp:txXfrm>
    </dsp:sp>
    <dsp:sp modelId="{9C7524F7-FB9D-D841-A0F8-4EBAAC325D99}">
      <dsp:nvSpPr>
        <dsp:cNvPr id="0" name=""/>
        <dsp:cNvSpPr/>
      </dsp:nvSpPr>
      <dsp:spPr>
        <a:xfrm>
          <a:off x="7717661" y="373475"/>
          <a:ext cx="2337792" cy="1402675"/>
        </a:xfrm>
        <a:prstGeom prst="rect">
          <a:avLst/>
        </a:prstGeom>
        <a:solidFill>
          <a:schemeClr val="accent2">
            <a:hueOff val="745969"/>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Reflection </a:t>
          </a:r>
        </a:p>
      </dsp:txBody>
      <dsp:txXfrm>
        <a:off x="7717661" y="373475"/>
        <a:ext cx="2337792" cy="1402675"/>
      </dsp:txXfrm>
    </dsp:sp>
    <dsp:sp modelId="{249F3F0E-3598-F04B-9BCF-DB7145716CC3}">
      <dsp:nvSpPr>
        <dsp:cNvPr id="0" name=""/>
        <dsp:cNvSpPr/>
      </dsp:nvSpPr>
      <dsp:spPr>
        <a:xfrm>
          <a:off x="1288732" y="2009929"/>
          <a:ext cx="2337792" cy="1402675"/>
        </a:xfrm>
        <a:prstGeom prst="rect">
          <a:avLst/>
        </a:prstGeom>
        <a:solidFill>
          <a:schemeClr val="accent2">
            <a:hueOff val="994625"/>
            <a:satOff val="-6940"/>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Increase Knowledge</a:t>
          </a:r>
        </a:p>
      </dsp:txBody>
      <dsp:txXfrm>
        <a:off x="1288732" y="2009929"/>
        <a:ext cx="2337792" cy="1402675"/>
      </dsp:txXfrm>
    </dsp:sp>
    <dsp:sp modelId="{B00E5B33-C842-F64C-A32B-314A18780EAA}">
      <dsp:nvSpPr>
        <dsp:cNvPr id="0" name=""/>
        <dsp:cNvSpPr/>
      </dsp:nvSpPr>
      <dsp:spPr>
        <a:xfrm>
          <a:off x="3860303" y="2009929"/>
          <a:ext cx="2337792" cy="1402675"/>
        </a:xfrm>
        <a:prstGeom prst="rect">
          <a:avLst/>
        </a:prstGeom>
        <a:solidFill>
          <a:schemeClr val="accent2">
            <a:hueOff val="1243281"/>
            <a:satOff val="-8675"/>
            <a:lumOff val="21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Enhance Skills</a:t>
          </a:r>
        </a:p>
      </dsp:txBody>
      <dsp:txXfrm>
        <a:off x="3860303" y="2009929"/>
        <a:ext cx="2337792" cy="1402675"/>
      </dsp:txXfrm>
    </dsp:sp>
    <dsp:sp modelId="{6A8871B7-04A0-CD45-B3BC-5C5033D684A6}">
      <dsp:nvSpPr>
        <dsp:cNvPr id="0" name=""/>
        <dsp:cNvSpPr/>
      </dsp:nvSpPr>
      <dsp:spPr>
        <a:xfrm>
          <a:off x="6431875" y="2009929"/>
          <a:ext cx="2337792" cy="1402675"/>
        </a:xfrm>
        <a:prstGeom prst="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Deepen Self-Awareness</a:t>
          </a:r>
        </a:p>
      </dsp:txBody>
      <dsp:txXfrm>
        <a:off x="6431875" y="2009929"/>
        <a:ext cx="2337792" cy="14026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6247F-29A2-1146-A339-786D7840F21B}">
      <dsp:nvSpPr>
        <dsp:cNvPr id="0" name=""/>
        <dsp:cNvSpPr/>
      </dsp:nvSpPr>
      <dsp:spPr>
        <a:xfrm>
          <a:off x="377190"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Trainees have the right to privacy</a:t>
          </a:r>
        </a:p>
      </dsp:txBody>
      <dsp:txXfrm>
        <a:off x="377190" y="3160"/>
        <a:ext cx="2907506" cy="1744503"/>
      </dsp:txXfrm>
    </dsp:sp>
    <dsp:sp modelId="{A235A3E3-C6F3-9D49-99F1-A403D7E33AF2}">
      <dsp:nvSpPr>
        <dsp:cNvPr id="0" name=""/>
        <dsp:cNvSpPr/>
      </dsp:nvSpPr>
      <dsp:spPr>
        <a:xfrm>
          <a:off x="3575446"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Privacy is the “right to be left alone –freedom from intrusion by others.”</a:t>
          </a:r>
        </a:p>
      </dsp:txBody>
      <dsp:txXfrm>
        <a:off x="3575446" y="3160"/>
        <a:ext cx="2907506" cy="1744503"/>
      </dsp:txXfrm>
    </dsp:sp>
    <dsp:sp modelId="{30FE03FC-BC62-5146-8CE5-18EC6223BB78}">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Can be informational, decisional, or physical</a:t>
          </a:r>
        </a:p>
      </dsp:txBody>
      <dsp:txXfrm>
        <a:off x="6773703" y="3160"/>
        <a:ext cx="2907506" cy="1744503"/>
      </dsp:txXfrm>
    </dsp:sp>
    <dsp:sp modelId="{2EF3F28F-820F-F640-8FA6-C90561C7F922}">
      <dsp:nvSpPr>
        <dsp:cNvPr id="0" name=""/>
        <dsp:cNvSpPr/>
      </dsp:nvSpPr>
      <dsp:spPr>
        <a:xfrm>
          <a:off x="1976318" y="2038415"/>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Trainers have the obligation to maintain confidentiality </a:t>
          </a:r>
        </a:p>
      </dsp:txBody>
      <dsp:txXfrm>
        <a:off x="1976318" y="2038415"/>
        <a:ext cx="2907506" cy="1744503"/>
      </dsp:txXfrm>
    </dsp:sp>
    <dsp:sp modelId="{94B97056-721D-524D-BBE1-EBFCB2A3F505}">
      <dsp:nvSpPr>
        <dsp:cNvPr id="0" name=""/>
        <dsp:cNvSpPr/>
      </dsp:nvSpPr>
      <dsp:spPr>
        <a:xfrm>
          <a:off x="5174575" y="2038415"/>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But they also have an obligation to protect the public--gatekeepers</a:t>
          </a:r>
        </a:p>
      </dsp:txBody>
      <dsp:txXfrm>
        <a:off x="5174575" y="2038415"/>
        <a:ext cx="2907506" cy="17445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1DFDF-152B-204A-98FA-FEA01628317A}">
      <dsp:nvSpPr>
        <dsp:cNvPr id="0" name=""/>
        <dsp:cNvSpPr/>
      </dsp:nvSpPr>
      <dsp:spPr>
        <a:xfrm>
          <a:off x="0" y="194076"/>
          <a:ext cx="6797675" cy="12635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Trainee confidentiality is limited by the profession’s needs to communicate about an individual’s [potential] failure to meet professional standards</a:t>
          </a:r>
        </a:p>
      </dsp:txBody>
      <dsp:txXfrm>
        <a:off x="61684" y="255760"/>
        <a:ext cx="6674307" cy="1140231"/>
      </dsp:txXfrm>
    </dsp:sp>
    <dsp:sp modelId="{7AB0781F-F903-7445-9389-CDE219673928}">
      <dsp:nvSpPr>
        <dsp:cNvPr id="0" name=""/>
        <dsp:cNvSpPr/>
      </dsp:nvSpPr>
      <dsp:spPr>
        <a:xfrm>
          <a:off x="0" y="1526796"/>
          <a:ext cx="6797675" cy="1263599"/>
        </a:xfrm>
        <a:prstGeom prst="roundRect">
          <a:avLst/>
        </a:prstGeom>
        <a:solidFill>
          <a:schemeClr val="accent2">
            <a:hueOff val="497312"/>
            <a:satOff val="-3470"/>
            <a:lumOff val="8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Training programs must protect the public</a:t>
          </a:r>
        </a:p>
      </dsp:txBody>
      <dsp:txXfrm>
        <a:off x="61684" y="1588480"/>
        <a:ext cx="6674307" cy="1140231"/>
      </dsp:txXfrm>
    </dsp:sp>
    <dsp:sp modelId="{0C844ED0-6436-EA43-8007-22A02F3FA571}">
      <dsp:nvSpPr>
        <dsp:cNvPr id="0" name=""/>
        <dsp:cNvSpPr/>
      </dsp:nvSpPr>
      <dsp:spPr>
        <a:xfrm>
          <a:off x="0" y="2859516"/>
          <a:ext cx="6797675" cy="1263599"/>
        </a:xfrm>
        <a:prstGeom prst="roundRect">
          <a:avLst/>
        </a:prstGeom>
        <a:solidFill>
          <a:schemeClr val="accent2">
            <a:hueOff val="994625"/>
            <a:satOff val="-6940"/>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Students expect trainee confidentiality is similar to client confidentiality—but it isn’t</a:t>
          </a:r>
        </a:p>
      </dsp:txBody>
      <dsp:txXfrm>
        <a:off x="61684" y="2921200"/>
        <a:ext cx="6674307" cy="1140231"/>
      </dsp:txXfrm>
    </dsp:sp>
    <dsp:sp modelId="{04157530-DC61-0848-AB15-5756B04CCBB1}">
      <dsp:nvSpPr>
        <dsp:cNvPr id="0" name=""/>
        <dsp:cNvSpPr/>
      </dsp:nvSpPr>
      <dsp:spPr>
        <a:xfrm>
          <a:off x="0" y="4192236"/>
          <a:ext cx="6797675" cy="1263599"/>
        </a:xfrm>
        <a:prstGeom prst="round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Becoming a professional means students agree to be trained, evaluated and regulated” (Forrest, et al 2022)</a:t>
          </a:r>
        </a:p>
      </dsp:txBody>
      <dsp:txXfrm>
        <a:off x="61684" y="4253920"/>
        <a:ext cx="6674307" cy="11402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6D5E-5F78-2E4C-A980-D75EDFE1FDE7}">
      <dsp:nvSpPr>
        <dsp:cNvPr id="0" name=""/>
        <dsp:cNvSpPr/>
      </dsp:nvSpPr>
      <dsp:spPr>
        <a:xfrm>
          <a:off x="0" y="77256"/>
          <a:ext cx="6797675" cy="1053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 Person/professional boundary is different because the person is so critical in the client-professional relationship—the personal is relevant”</a:t>
          </a:r>
        </a:p>
      </dsp:txBody>
      <dsp:txXfrm>
        <a:off x="51403" y="128659"/>
        <a:ext cx="6694869" cy="950194"/>
      </dsp:txXfrm>
    </dsp:sp>
    <dsp:sp modelId="{5692F810-CBF8-1643-B782-BA640D937559}">
      <dsp:nvSpPr>
        <dsp:cNvPr id="0" name=""/>
        <dsp:cNvSpPr/>
      </dsp:nvSpPr>
      <dsp:spPr>
        <a:xfrm>
          <a:off x="0" y="1187856"/>
          <a:ext cx="6797675" cy="1053000"/>
        </a:xfrm>
        <a:prstGeom prst="roundRect">
          <a:avLst/>
        </a:prstGeom>
        <a:solidFill>
          <a:schemeClr val="accent2">
            <a:hueOff val="372984"/>
            <a:satOff val="-2603"/>
            <a:lumOff val="6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Less central in formative evaluations, but in summative, may be critical</a:t>
          </a:r>
        </a:p>
      </dsp:txBody>
      <dsp:txXfrm>
        <a:off x="51403" y="1239259"/>
        <a:ext cx="6694869" cy="950194"/>
      </dsp:txXfrm>
    </dsp:sp>
    <dsp:sp modelId="{D62661D1-B75C-BC48-9E30-4178D7F1D950}">
      <dsp:nvSpPr>
        <dsp:cNvPr id="0" name=""/>
        <dsp:cNvSpPr/>
      </dsp:nvSpPr>
      <dsp:spPr>
        <a:xfrm>
          <a:off x="0" y="2298456"/>
          <a:ext cx="6797675" cy="1053000"/>
        </a:xfrm>
        <a:prstGeom prst="roundRect">
          <a:avLst/>
        </a:prstGeom>
        <a:solidFill>
          <a:schemeClr val="accent2">
            <a:hueOff val="745969"/>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As severity of competence concerns become central, others have to be involved</a:t>
          </a:r>
        </a:p>
      </dsp:txBody>
      <dsp:txXfrm>
        <a:off x="51403" y="2349859"/>
        <a:ext cx="6694869" cy="950194"/>
      </dsp:txXfrm>
    </dsp:sp>
    <dsp:sp modelId="{344974B8-F613-2243-A656-3E0949E17C83}">
      <dsp:nvSpPr>
        <dsp:cNvPr id="0" name=""/>
        <dsp:cNvSpPr/>
      </dsp:nvSpPr>
      <dsp:spPr>
        <a:xfrm>
          <a:off x="0" y="3409056"/>
          <a:ext cx="6797675" cy="1053000"/>
        </a:xfrm>
        <a:prstGeom prst="roundRect">
          <a:avLst/>
        </a:prstGeom>
        <a:solidFill>
          <a:schemeClr val="accent2">
            <a:hueOff val="1118953"/>
            <a:satOff val="-7808"/>
            <a:lumOff val="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Training programs involved—not just one faculty, legal involved, administrators, supervisors, too</a:t>
          </a:r>
        </a:p>
      </dsp:txBody>
      <dsp:txXfrm>
        <a:off x="51403" y="3460459"/>
        <a:ext cx="6694869" cy="950194"/>
      </dsp:txXfrm>
    </dsp:sp>
    <dsp:sp modelId="{D3DD0D85-9327-AA43-B700-4241093A4DFB}">
      <dsp:nvSpPr>
        <dsp:cNvPr id="0" name=""/>
        <dsp:cNvSpPr/>
      </dsp:nvSpPr>
      <dsp:spPr>
        <a:xfrm>
          <a:off x="0" y="4519656"/>
          <a:ext cx="6797675" cy="1053000"/>
        </a:xfrm>
        <a:prstGeom prst="round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Concerns about confidentiality of therapy as remediation</a:t>
          </a:r>
        </a:p>
      </dsp:txBody>
      <dsp:txXfrm>
        <a:off x="51403" y="4571059"/>
        <a:ext cx="6694869" cy="9501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AAD64-0A80-6749-892C-5895C2E9AC1F}">
      <dsp:nvSpPr>
        <dsp:cNvPr id="0" name=""/>
        <dsp:cNvSpPr/>
      </dsp:nvSpPr>
      <dsp:spPr>
        <a:xfrm>
          <a:off x="2946" y="360880"/>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Avoid early discussions (shame, fear of evaluation from peers)</a:t>
          </a:r>
        </a:p>
      </dsp:txBody>
      <dsp:txXfrm>
        <a:off x="2946" y="360880"/>
        <a:ext cx="2337792" cy="1402675"/>
      </dsp:txXfrm>
    </dsp:sp>
    <dsp:sp modelId="{97C7EC19-0DC2-F243-A24B-0D1A1AB60BF2}">
      <dsp:nvSpPr>
        <dsp:cNvPr id="0" name=""/>
        <dsp:cNvSpPr/>
      </dsp:nvSpPr>
      <dsp:spPr>
        <a:xfrm>
          <a:off x="2574518" y="360880"/>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Conflict avoidant</a:t>
          </a:r>
        </a:p>
      </dsp:txBody>
      <dsp:txXfrm>
        <a:off x="2574518" y="360880"/>
        <a:ext cx="2337792" cy="1402675"/>
      </dsp:txXfrm>
    </dsp:sp>
    <dsp:sp modelId="{30831A62-6DC7-2A49-B9E7-FD4C7B85FE7B}">
      <dsp:nvSpPr>
        <dsp:cNvPr id="0" name=""/>
        <dsp:cNvSpPr/>
      </dsp:nvSpPr>
      <dsp:spPr>
        <a:xfrm>
          <a:off x="5146089" y="360880"/>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Fear of litigation</a:t>
          </a:r>
        </a:p>
      </dsp:txBody>
      <dsp:txXfrm>
        <a:off x="5146089" y="360880"/>
        <a:ext cx="2337792" cy="1402675"/>
      </dsp:txXfrm>
    </dsp:sp>
    <dsp:sp modelId="{EF70E2F0-3210-624F-943C-6789B8BDE792}">
      <dsp:nvSpPr>
        <dsp:cNvPr id="0" name=""/>
        <dsp:cNvSpPr/>
      </dsp:nvSpPr>
      <dsp:spPr>
        <a:xfrm>
          <a:off x="7717661" y="360880"/>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resist time to address PCC</a:t>
          </a:r>
        </a:p>
      </dsp:txBody>
      <dsp:txXfrm>
        <a:off x="7717661" y="360880"/>
        <a:ext cx="2337792" cy="1402675"/>
      </dsp:txXfrm>
    </dsp:sp>
    <dsp:sp modelId="{6DA8E91A-DCD6-EF48-9099-29649C21DF44}">
      <dsp:nvSpPr>
        <dsp:cNvPr id="0" name=""/>
        <dsp:cNvSpPr/>
      </dsp:nvSpPr>
      <dsp:spPr>
        <a:xfrm>
          <a:off x="1288732" y="199733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Worry about balance between nurturing/advocacy/gatekeeping</a:t>
          </a:r>
        </a:p>
      </dsp:txBody>
      <dsp:txXfrm>
        <a:off x="1288732" y="1997335"/>
        <a:ext cx="2337792" cy="1402675"/>
      </dsp:txXfrm>
    </dsp:sp>
    <dsp:sp modelId="{B4A4670D-04F1-1A44-A6F9-2D81C16D9D98}">
      <dsp:nvSpPr>
        <dsp:cNvPr id="0" name=""/>
        <dsp:cNvSpPr/>
      </dsp:nvSpPr>
      <dsp:spPr>
        <a:xfrm>
          <a:off x="3860303" y="199733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Overidentification with students</a:t>
          </a:r>
        </a:p>
      </dsp:txBody>
      <dsp:txXfrm>
        <a:off x="3860303" y="1997335"/>
        <a:ext cx="2337792" cy="1402675"/>
      </dsp:txXfrm>
    </dsp:sp>
    <dsp:sp modelId="{A0B83397-9123-944A-9C0F-23B06586ECC5}">
      <dsp:nvSpPr>
        <dsp:cNvPr id="0" name=""/>
        <dsp:cNvSpPr/>
      </dsp:nvSpPr>
      <dsp:spPr>
        <a:xfrm>
          <a:off x="6431875" y="199733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Need to ensure objectivity</a:t>
          </a:r>
        </a:p>
      </dsp:txBody>
      <dsp:txXfrm>
        <a:off x="6431875" y="1997335"/>
        <a:ext cx="2337792" cy="1402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E46C6-13E9-BB46-B59D-2FB92108FA00}">
      <dsp:nvSpPr>
        <dsp:cNvPr id="0" name=""/>
        <dsp:cNvSpPr/>
      </dsp:nvSpPr>
      <dsp:spPr>
        <a:xfrm>
          <a:off x="21932" y="2265"/>
          <a:ext cx="6866522" cy="2094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a:t>FERPA—are about written records—but consent is preferable (e.g., ROI to supervisors)</a:t>
          </a:r>
        </a:p>
      </dsp:txBody>
      <dsp:txXfrm>
        <a:off x="21932" y="2265"/>
        <a:ext cx="6866522" cy="2094289"/>
      </dsp:txXfrm>
    </dsp:sp>
    <dsp:sp modelId="{3381B7F0-02CD-5843-AAC5-5DF15AC47BC5}">
      <dsp:nvSpPr>
        <dsp:cNvPr id="0" name=""/>
        <dsp:cNvSpPr/>
      </dsp:nvSpPr>
      <dsp:spPr>
        <a:xfrm>
          <a:off x="21932" y="2954870"/>
          <a:ext cx="6866522" cy="20942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Tensions between Ethics Codes. 2.06, 7.04, </a:t>
          </a:r>
        </a:p>
      </dsp:txBody>
      <dsp:txXfrm>
        <a:off x="21932" y="2954870"/>
        <a:ext cx="6866522" cy="209428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00D65-6AE2-D14C-A6BB-FD1EEC76EAA0}">
      <dsp:nvSpPr>
        <dsp:cNvPr id="0" name=""/>
        <dsp:cNvSpPr/>
      </dsp:nvSpPr>
      <dsp:spPr>
        <a:xfrm>
          <a:off x="805087" y="1801"/>
          <a:ext cx="2523910" cy="151434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Manuel is a third year doctoral student</a:t>
          </a:r>
        </a:p>
      </dsp:txBody>
      <dsp:txXfrm>
        <a:off x="805087" y="1801"/>
        <a:ext cx="2523910" cy="1514346"/>
      </dsp:txXfrm>
    </dsp:sp>
    <dsp:sp modelId="{CDBD582A-8D68-7344-AF83-229766618494}">
      <dsp:nvSpPr>
        <dsp:cNvPr id="0" name=""/>
        <dsp:cNvSpPr/>
      </dsp:nvSpPr>
      <dsp:spPr>
        <a:xfrm>
          <a:off x="3581389" y="1801"/>
          <a:ext cx="2523910" cy="151434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Struggled during years 1 and 2, but advisor met with him and felt that he helped him address concerns</a:t>
          </a:r>
        </a:p>
      </dsp:txBody>
      <dsp:txXfrm>
        <a:off x="3581389" y="1801"/>
        <a:ext cx="2523910" cy="1514346"/>
      </dsp:txXfrm>
    </dsp:sp>
    <dsp:sp modelId="{9FC5B4B3-7CC4-F14E-91C4-67A7DFE13993}">
      <dsp:nvSpPr>
        <dsp:cNvPr id="0" name=""/>
        <dsp:cNvSpPr/>
      </dsp:nvSpPr>
      <dsp:spPr>
        <a:xfrm>
          <a:off x="805087" y="1768539"/>
          <a:ext cx="2523910" cy="151434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Concerns included his partner was unhappy with the move for graduate school, unhappy with the time he has to commit to studies, poor pay, lack of contribution to caregiving </a:t>
          </a:r>
        </a:p>
      </dsp:txBody>
      <dsp:txXfrm>
        <a:off x="805087" y="1768539"/>
        <a:ext cx="2523910" cy="1514346"/>
      </dsp:txXfrm>
    </dsp:sp>
    <dsp:sp modelId="{651BE7D3-A8DB-0049-8B79-CA27D82C3D46}">
      <dsp:nvSpPr>
        <dsp:cNvPr id="0" name=""/>
        <dsp:cNvSpPr/>
      </dsp:nvSpPr>
      <dsp:spPr>
        <a:xfrm>
          <a:off x="3581389" y="1768539"/>
          <a:ext cx="2523910" cy="151434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Advisor did not tell other faculty about his struggles</a:t>
          </a:r>
        </a:p>
      </dsp:txBody>
      <dsp:txXfrm>
        <a:off x="3581389" y="1768539"/>
        <a:ext cx="2523910" cy="1514346"/>
      </dsp:txXfrm>
    </dsp:sp>
    <dsp:sp modelId="{2C9DBFAE-98F5-5E40-85D6-000AC51F1F56}">
      <dsp:nvSpPr>
        <dsp:cNvPr id="0" name=""/>
        <dsp:cNvSpPr/>
      </dsp:nvSpPr>
      <dsp:spPr>
        <a:xfrm>
          <a:off x="2193238" y="3535276"/>
          <a:ext cx="2523910" cy="151434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By December of year 3, the supervisor and training director of Manuel’s practicum site contacted the training director to say they needed to terminate his practicum, that he had inappropriate boundaries with clients </a:t>
          </a:r>
        </a:p>
      </dsp:txBody>
      <dsp:txXfrm>
        <a:off x="2193238" y="3535276"/>
        <a:ext cx="2523910" cy="1514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117CB-9658-4FE7-BBB7-C40E23B4282F}">
      <dsp:nvSpPr>
        <dsp:cNvPr id="0" name=""/>
        <dsp:cNvSpPr/>
      </dsp:nvSpPr>
      <dsp:spPr>
        <a:xfrm>
          <a:off x="344932" y="22894"/>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2208E-F4AB-4593-903A-BA8E4E868DD3}">
      <dsp:nvSpPr>
        <dsp:cNvPr id="0" name=""/>
        <dsp:cNvSpPr/>
      </dsp:nvSpPr>
      <dsp:spPr>
        <a:xfrm>
          <a:off x="515480" y="193442"/>
          <a:ext cx="471037" cy="4710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5302B-ED4D-489F-BCFF-F8D5151F2397}">
      <dsp:nvSpPr>
        <dsp:cNvPr id="0" name=""/>
        <dsp:cNvSpPr/>
      </dsp:nvSpPr>
      <dsp:spPr>
        <a:xfrm>
          <a:off x="1331094" y="22894"/>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Professional Values, Attitudes and Behaviors</a:t>
          </a:r>
        </a:p>
      </dsp:txBody>
      <dsp:txXfrm>
        <a:off x="1331094" y="22894"/>
        <a:ext cx="1914313" cy="812133"/>
      </dsp:txXfrm>
    </dsp:sp>
    <dsp:sp modelId="{69C5B0B7-9CE7-4757-8D02-E8D46EE31C44}">
      <dsp:nvSpPr>
        <dsp:cNvPr id="0" name=""/>
        <dsp:cNvSpPr/>
      </dsp:nvSpPr>
      <dsp:spPr>
        <a:xfrm>
          <a:off x="3578962" y="22894"/>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996DEE-3F71-4FAE-9A79-B78B50F2DAA7}">
      <dsp:nvSpPr>
        <dsp:cNvPr id="0" name=""/>
        <dsp:cNvSpPr/>
      </dsp:nvSpPr>
      <dsp:spPr>
        <a:xfrm>
          <a:off x="3749510" y="193442"/>
          <a:ext cx="471037" cy="4710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E1062C-5387-455C-92ED-48902DA01D4E}">
      <dsp:nvSpPr>
        <dsp:cNvPr id="0" name=""/>
        <dsp:cNvSpPr/>
      </dsp:nvSpPr>
      <dsp:spPr>
        <a:xfrm>
          <a:off x="4565123" y="22894"/>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Ethical and Legal Standards</a:t>
          </a:r>
        </a:p>
      </dsp:txBody>
      <dsp:txXfrm>
        <a:off x="4565123" y="22894"/>
        <a:ext cx="1914313" cy="812133"/>
      </dsp:txXfrm>
    </dsp:sp>
    <dsp:sp modelId="{1C874A84-C549-471D-BB92-6F1591631EED}">
      <dsp:nvSpPr>
        <dsp:cNvPr id="0" name=""/>
        <dsp:cNvSpPr/>
      </dsp:nvSpPr>
      <dsp:spPr>
        <a:xfrm>
          <a:off x="6812992" y="22894"/>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AA8591-7E49-432E-AAC6-C7E9B9D7FB7D}">
      <dsp:nvSpPr>
        <dsp:cNvPr id="0" name=""/>
        <dsp:cNvSpPr/>
      </dsp:nvSpPr>
      <dsp:spPr>
        <a:xfrm>
          <a:off x="6983540" y="193442"/>
          <a:ext cx="471037" cy="4710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E036A-69DA-46CC-A999-BAE85E57DB33}">
      <dsp:nvSpPr>
        <dsp:cNvPr id="0" name=""/>
        <dsp:cNvSpPr/>
      </dsp:nvSpPr>
      <dsp:spPr>
        <a:xfrm>
          <a:off x="7799153" y="22894"/>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Individual and cultural Diversity</a:t>
          </a:r>
        </a:p>
      </dsp:txBody>
      <dsp:txXfrm>
        <a:off x="7799153" y="22894"/>
        <a:ext cx="1914313" cy="812133"/>
      </dsp:txXfrm>
    </dsp:sp>
    <dsp:sp modelId="{5A30D9CD-8337-43E5-A949-50F2B7AB5F04}">
      <dsp:nvSpPr>
        <dsp:cNvPr id="0" name=""/>
        <dsp:cNvSpPr/>
      </dsp:nvSpPr>
      <dsp:spPr>
        <a:xfrm>
          <a:off x="344932" y="1474378"/>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8FCFF-8DA8-4E3A-B0B3-F43765C8BAFD}">
      <dsp:nvSpPr>
        <dsp:cNvPr id="0" name=""/>
        <dsp:cNvSpPr/>
      </dsp:nvSpPr>
      <dsp:spPr>
        <a:xfrm>
          <a:off x="515480" y="1644926"/>
          <a:ext cx="471037" cy="4710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2A292F-2F79-459E-9DC2-0654B5B81648}">
      <dsp:nvSpPr>
        <dsp:cNvPr id="0" name=""/>
        <dsp:cNvSpPr/>
      </dsp:nvSpPr>
      <dsp:spPr>
        <a:xfrm>
          <a:off x="1331094" y="147437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Research</a:t>
          </a:r>
        </a:p>
      </dsp:txBody>
      <dsp:txXfrm>
        <a:off x="1331094" y="1474378"/>
        <a:ext cx="1914313" cy="812133"/>
      </dsp:txXfrm>
    </dsp:sp>
    <dsp:sp modelId="{3EE952CF-F79D-4DC9-BB84-453D06C11198}">
      <dsp:nvSpPr>
        <dsp:cNvPr id="0" name=""/>
        <dsp:cNvSpPr/>
      </dsp:nvSpPr>
      <dsp:spPr>
        <a:xfrm>
          <a:off x="3578962" y="1474378"/>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8338B-6309-4AFB-8029-F78F6A260C57}">
      <dsp:nvSpPr>
        <dsp:cNvPr id="0" name=""/>
        <dsp:cNvSpPr/>
      </dsp:nvSpPr>
      <dsp:spPr>
        <a:xfrm>
          <a:off x="3749510" y="1644926"/>
          <a:ext cx="471037" cy="4710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22E86-E3C5-4913-B0CD-6A41931DF99D}">
      <dsp:nvSpPr>
        <dsp:cNvPr id="0" name=""/>
        <dsp:cNvSpPr/>
      </dsp:nvSpPr>
      <dsp:spPr>
        <a:xfrm>
          <a:off x="4565123" y="147437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Communications and Interpersonal Skills</a:t>
          </a:r>
        </a:p>
      </dsp:txBody>
      <dsp:txXfrm>
        <a:off x="4565123" y="1474378"/>
        <a:ext cx="1914313" cy="812133"/>
      </dsp:txXfrm>
    </dsp:sp>
    <dsp:sp modelId="{14BF1B45-6AC2-4874-887B-20FE544D51CB}">
      <dsp:nvSpPr>
        <dsp:cNvPr id="0" name=""/>
        <dsp:cNvSpPr/>
      </dsp:nvSpPr>
      <dsp:spPr>
        <a:xfrm>
          <a:off x="6812992" y="1474378"/>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0EC41-E1CB-4EAA-A6C8-FDAEBBE7F30A}">
      <dsp:nvSpPr>
        <dsp:cNvPr id="0" name=""/>
        <dsp:cNvSpPr/>
      </dsp:nvSpPr>
      <dsp:spPr>
        <a:xfrm>
          <a:off x="6983540" y="1644926"/>
          <a:ext cx="471037" cy="4710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F3F78-CDEE-487C-98C0-8587D3A2AD41}">
      <dsp:nvSpPr>
        <dsp:cNvPr id="0" name=""/>
        <dsp:cNvSpPr/>
      </dsp:nvSpPr>
      <dsp:spPr>
        <a:xfrm>
          <a:off x="7799153" y="1474378"/>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Intervention</a:t>
          </a:r>
        </a:p>
      </dsp:txBody>
      <dsp:txXfrm>
        <a:off x="7799153" y="1474378"/>
        <a:ext cx="1914313" cy="812133"/>
      </dsp:txXfrm>
    </dsp:sp>
    <dsp:sp modelId="{3D1D0B86-13AF-4FAB-80BD-771A9D8974DA}">
      <dsp:nvSpPr>
        <dsp:cNvPr id="0" name=""/>
        <dsp:cNvSpPr/>
      </dsp:nvSpPr>
      <dsp:spPr>
        <a:xfrm>
          <a:off x="344932" y="2925863"/>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D6F30-DC03-4FE4-A0D8-90A008828A47}">
      <dsp:nvSpPr>
        <dsp:cNvPr id="0" name=""/>
        <dsp:cNvSpPr/>
      </dsp:nvSpPr>
      <dsp:spPr>
        <a:xfrm>
          <a:off x="515480" y="3096411"/>
          <a:ext cx="471037" cy="4710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DF11E-D4F7-49C6-8FF2-39680F738B58}">
      <dsp:nvSpPr>
        <dsp:cNvPr id="0" name=""/>
        <dsp:cNvSpPr/>
      </dsp:nvSpPr>
      <dsp:spPr>
        <a:xfrm>
          <a:off x="1331094" y="292586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Assessment</a:t>
          </a:r>
        </a:p>
      </dsp:txBody>
      <dsp:txXfrm>
        <a:off x="1331094" y="2925863"/>
        <a:ext cx="1914313" cy="812133"/>
      </dsp:txXfrm>
    </dsp:sp>
    <dsp:sp modelId="{525009FD-931A-43C2-ADC9-299847F00473}">
      <dsp:nvSpPr>
        <dsp:cNvPr id="0" name=""/>
        <dsp:cNvSpPr/>
      </dsp:nvSpPr>
      <dsp:spPr>
        <a:xfrm>
          <a:off x="3578962" y="2925863"/>
          <a:ext cx="812133" cy="81213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2BC6D-3D20-4AD2-963D-A053D3841231}">
      <dsp:nvSpPr>
        <dsp:cNvPr id="0" name=""/>
        <dsp:cNvSpPr/>
      </dsp:nvSpPr>
      <dsp:spPr>
        <a:xfrm>
          <a:off x="3749510" y="3096411"/>
          <a:ext cx="471037" cy="47103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3B758-5870-4111-88FD-36E3145CE46D}">
      <dsp:nvSpPr>
        <dsp:cNvPr id="0" name=""/>
        <dsp:cNvSpPr/>
      </dsp:nvSpPr>
      <dsp:spPr>
        <a:xfrm>
          <a:off x="4565123" y="2925863"/>
          <a:ext cx="1914313" cy="81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Supervision</a:t>
          </a:r>
        </a:p>
      </dsp:txBody>
      <dsp:txXfrm>
        <a:off x="4565123" y="2925863"/>
        <a:ext cx="1914313" cy="81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B5ABD-9314-5C4B-90C1-D6AA0B59DD87}">
      <dsp:nvSpPr>
        <dsp:cNvPr id="0" name=""/>
        <dsp:cNvSpPr/>
      </dsp:nvSpPr>
      <dsp:spPr>
        <a:xfrm>
          <a:off x="0" y="470196"/>
          <a:ext cx="6797675" cy="14507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a:t>Informal Resolution</a:t>
          </a:r>
        </a:p>
      </dsp:txBody>
      <dsp:txXfrm>
        <a:off x="70822" y="541018"/>
        <a:ext cx="6656031" cy="1309155"/>
      </dsp:txXfrm>
    </dsp:sp>
    <dsp:sp modelId="{45FE44D7-31A8-A342-9EAD-F0E35727E65A}">
      <dsp:nvSpPr>
        <dsp:cNvPr id="0" name=""/>
        <dsp:cNvSpPr/>
      </dsp:nvSpPr>
      <dsp:spPr>
        <a:xfrm>
          <a:off x="0" y="2099556"/>
          <a:ext cx="6797675" cy="1450799"/>
        </a:xfrm>
        <a:prstGeom prst="roundRect">
          <a:avLst/>
        </a:prstGeom>
        <a:solidFill>
          <a:schemeClr val="accent2">
            <a:hueOff val="745969"/>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a:t>Initial Review</a:t>
          </a:r>
        </a:p>
      </dsp:txBody>
      <dsp:txXfrm>
        <a:off x="70822" y="2170378"/>
        <a:ext cx="6656031" cy="1309155"/>
      </dsp:txXfrm>
    </dsp:sp>
    <dsp:sp modelId="{3D48B543-1376-5F4C-8EA4-EC7DA9B9BD12}">
      <dsp:nvSpPr>
        <dsp:cNvPr id="0" name=""/>
        <dsp:cNvSpPr/>
      </dsp:nvSpPr>
      <dsp:spPr>
        <a:xfrm>
          <a:off x="0" y="3728916"/>
          <a:ext cx="6797675" cy="1450799"/>
        </a:xfrm>
        <a:prstGeom prst="round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en-US" sz="6200" kern="1200"/>
            <a:t>Remediation Plan</a:t>
          </a:r>
        </a:p>
      </dsp:txBody>
      <dsp:txXfrm>
        <a:off x="70822" y="3799738"/>
        <a:ext cx="6656031" cy="1309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FBF60-B83C-074B-8B6C-73B9B7009186}">
      <dsp:nvSpPr>
        <dsp:cNvPr id="0" name=""/>
        <dsp:cNvSpPr/>
      </dsp:nvSpPr>
      <dsp:spPr>
        <a:xfrm>
          <a:off x="0" y="16905"/>
          <a:ext cx="10058399" cy="678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Reliable Assessment</a:t>
          </a:r>
        </a:p>
      </dsp:txBody>
      <dsp:txXfrm>
        <a:off x="33127" y="50032"/>
        <a:ext cx="9992145" cy="612346"/>
      </dsp:txXfrm>
    </dsp:sp>
    <dsp:sp modelId="{31BEA584-DE8B-714C-93FB-0802FEDBC87B}">
      <dsp:nvSpPr>
        <dsp:cNvPr id="0" name=""/>
        <dsp:cNvSpPr/>
      </dsp:nvSpPr>
      <dsp:spPr>
        <a:xfrm>
          <a:off x="0" y="779025"/>
          <a:ext cx="10058399" cy="678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Personalization</a:t>
          </a:r>
        </a:p>
      </dsp:txBody>
      <dsp:txXfrm>
        <a:off x="33127" y="812152"/>
        <a:ext cx="9992145" cy="612346"/>
      </dsp:txXfrm>
    </dsp:sp>
    <dsp:sp modelId="{8916A243-87CE-7C4C-838A-5CC62502D8A4}">
      <dsp:nvSpPr>
        <dsp:cNvPr id="0" name=""/>
        <dsp:cNvSpPr/>
      </dsp:nvSpPr>
      <dsp:spPr>
        <a:xfrm>
          <a:off x="0" y="1541145"/>
          <a:ext cx="10058399" cy="678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Resource Allocation</a:t>
          </a:r>
        </a:p>
      </dsp:txBody>
      <dsp:txXfrm>
        <a:off x="33127" y="1574272"/>
        <a:ext cx="9992145" cy="612346"/>
      </dsp:txXfrm>
    </dsp:sp>
    <dsp:sp modelId="{D98B10C3-9A98-444E-8A76-1FEDC5217F1E}">
      <dsp:nvSpPr>
        <dsp:cNvPr id="0" name=""/>
        <dsp:cNvSpPr/>
      </dsp:nvSpPr>
      <dsp:spPr>
        <a:xfrm>
          <a:off x="0" y="2303265"/>
          <a:ext cx="10058399" cy="678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Transition from Traditional Models in a University</a:t>
          </a:r>
        </a:p>
      </dsp:txBody>
      <dsp:txXfrm>
        <a:off x="33127" y="2336392"/>
        <a:ext cx="9992145" cy="612346"/>
      </dsp:txXfrm>
    </dsp:sp>
    <dsp:sp modelId="{353ED43C-2F3A-294C-9A26-8F1016A1599E}">
      <dsp:nvSpPr>
        <dsp:cNvPr id="0" name=""/>
        <dsp:cNvSpPr/>
      </dsp:nvSpPr>
      <dsp:spPr>
        <a:xfrm>
          <a:off x="0" y="3065385"/>
          <a:ext cx="10058399" cy="6786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Learner Support (eg– Remediation)</a:t>
          </a:r>
        </a:p>
      </dsp:txBody>
      <dsp:txXfrm>
        <a:off x="33127" y="3098512"/>
        <a:ext cx="9992145" cy="612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8214B-A39F-CD48-AE17-17DFC6AC5079}">
      <dsp:nvSpPr>
        <dsp:cNvPr id="0" name=""/>
        <dsp:cNvSpPr/>
      </dsp:nvSpPr>
      <dsp:spPr>
        <a:xfrm>
          <a:off x="426910" y="614"/>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Help develop fairness to trainees-introduced at orientation and in program handbook</a:t>
          </a:r>
        </a:p>
      </dsp:txBody>
      <dsp:txXfrm>
        <a:off x="426910" y="614"/>
        <a:ext cx="2895481" cy="1737288"/>
      </dsp:txXfrm>
    </dsp:sp>
    <dsp:sp modelId="{2B018A3E-3C0B-D843-9E97-64ACC758DFE7}">
      <dsp:nvSpPr>
        <dsp:cNvPr id="0" name=""/>
        <dsp:cNvSpPr/>
      </dsp:nvSpPr>
      <dsp:spPr>
        <a:xfrm>
          <a:off x="3611940" y="614"/>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Trainees have right to privacy and all should understand limits of confidentiality</a:t>
          </a:r>
        </a:p>
      </dsp:txBody>
      <dsp:txXfrm>
        <a:off x="3611940" y="614"/>
        <a:ext cx="2895481" cy="1737288"/>
      </dsp:txXfrm>
    </dsp:sp>
    <dsp:sp modelId="{508D11BB-FE55-A843-B6BA-858CE8EB19D5}">
      <dsp:nvSpPr>
        <dsp:cNvPr id="0" name=""/>
        <dsp:cNvSpPr/>
      </dsp:nvSpPr>
      <dsp:spPr>
        <a:xfrm>
          <a:off x="6796969" y="614"/>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Programs should be collaborative </a:t>
          </a:r>
        </a:p>
      </dsp:txBody>
      <dsp:txXfrm>
        <a:off x="6796969" y="614"/>
        <a:ext cx="2895481" cy="1737288"/>
      </dsp:txXfrm>
    </dsp:sp>
    <dsp:sp modelId="{CD1313FC-AC7C-EA4E-96CB-9CBBEEE9088C}">
      <dsp:nvSpPr>
        <dsp:cNvPr id="0" name=""/>
        <dsp:cNvSpPr/>
      </dsp:nvSpPr>
      <dsp:spPr>
        <a:xfrm>
          <a:off x="426910" y="2027451"/>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Students informed of assessment process</a:t>
          </a:r>
        </a:p>
      </dsp:txBody>
      <dsp:txXfrm>
        <a:off x="426910" y="2027451"/>
        <a:ext cx="2895481" cy="1737288"/>
      </dsp:txXfrm>
    </dsp:sp>
    <dsp:sp modelId="{F986F39F-910A-9041-9BF3-0D7BB94885E0}">
      <dsp:nvSpPr>
        <dsp:cNvPr id="0" name=""/>
        <dsp:cNvSpPr/>
      </dsp:nvSpPr>
      <dsp:spPr>
        <a:xfrm>
          <a:off x="3611940" y="2027451"/>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Need to avoid gateslipping—to protect the public </a:t>
          </a:r>
        </a:p>
      </dsp:txBody>
      <dsp:txXfrm>
        <a:off x="3611940" y="2027451"/>
        <a:ext cx="2895481" cy="1737288"/>
      </dsp:txXfrm>
    </dsp:sp>
    <dsp:sp modelId="{3FD6F473-2479-F742-84FA-381B9BD45FC0}">
      <dsp:nvSpPr>
        <dsp:cNvPr id="0" name=""/>
        <dsp:cNvSpPr/>
      </dsp:nvSpPr>
      <dsp:spPr>
        <a:xfrm>
          <a:off x="6796969" y="2027451"/>
          <a:ext cx="2895481" cy="173728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Program faculty need to work together (associated with better outcomes)</a:t>
          </a:r>
        </a:p>
      </dsp:txBody>
      <dsp:txXfrm>
        <a:off x="6796969" y="2027451"/>
        <a:ext cx="2895481" cy="17372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527C-86CB-3D46-BC97-60314E22E2F1}">
      <dsp:nvSpPr>
        <dsp:cNvPr id="0" name=""/>
        <dsp:cNvSpPr/>
      </dsp:nvSpPr>
      <dsp:spPr>
        <a:xfrm>
          <a:off x="0" y="1926"/>
          <a:ext cx="6797675" cy="10647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PPC needs to be in behavioral terms</a:t>
          </a:r>
        </a:p>
      </dsp:txBody>
      <dsp:txXfrm>
        <a:off x="51974" y="53900"/>
        <a:ext cx="6693727" cy="960752"/>
      </dsp:txXfrm>
    </dsp:sp>
    <dsp:sp modelId="{E5F37522-A2F4-E448-A795-5193EDF9645D}">
      <dsp:nvSpPr>
        <dsp:cNvPr id="0" name=""/>
        <dsp:cNvSpPr/>
      </dsp:nvSpPr>
      <dsp:spPr>
        <a:xfrm>
          <a:off x="0" y="1147266"/>
          <a:ext cx="6797675" cy="1064700"/>
        </a:xfrm>
        <a:prstGeom prst="roundRect">
          <a:avLst/>
        </a:prstGeom>
        <a:solidFill>
          <a:schemeClr val="accent2">
            <a:hueOff val="372984"/>
            <a:satOff val="-2603"/>
            <a:lumOff val="6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Should emphasize competency-related behaviors to develop</a:t>
          </a:r>
        </a:p>
      </dsp:txBody>
      <dsp:txXfrm>
        <a:off x="51974" y="1199240"/>
        <a:ext cx="6693727" cy="960752"/>
      </dsp:txXfrm>
    </dsp:sp>
    <dsp:sp modelId="{3D444C01-C35D-DC45-A6A9-0CA8C532EE21}">
      <dsp:nvSpPr>
        <dsp:cNvPr id="0" name=""/>
        <dsp:cNvSpPr/>
      </dsp:nvSpPr>
      <dsp:spPr>
        <a:xfrm>
          <a:off x="0" y="2292606"/>
          <a:ext cx="6797675" cy="1064700"/>
        </a:xfrm>
        <a:prstGeom prst="roundRect">
          <a:avLst/>
        </a:prstGeom>
        <a:solidFill>
          <a:schemeClr val="accent2">
            <a:hueOff val="745969"/>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Remediation plan developed collaboratively with students</a:t>
          </a:r>
        </a:p>
      </dsp:txBody>
      <dsp:txXfrm>
        <a:off x="51974" y="2344580"/>
        <a:ext cx="6693727" cy="960752"/>
      </dsp:txXfrm>
    </dsp:sp>
    <dsp:sp modelId="{39489DC2-C592-8340-9D07-8CD0182DF647}">
      <dsp:nvSpPr>
        <dsp:cNvPr id="0" name=""/>
        <dsp:cNvSpPr/>
      </dsp:nvSpPr>
      <dsp:spPr>
        <a:xfrm>
          <a:off x="0" y="3437946"/>
          <a:ext cx="6797675" cy="1064700"/>
        </a:xfrm>
        <a:prstGeom prst="roundRect">
          <a:avLst/>
        </a:prstGeom>
        <a:solidFill>
          <a:schemeClr val="accent2">
            <a:hueOff val="1118953"/>
            <a:satOff val="-7808"/>
            <a:lumOff val="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Reviewed by university legal</a:t>
          </a:r>
        </a:p>
      </dsp:txBody>
      <dsp:txXfrm>
        <a:off x="51974" y="3489920"/>
        <a:ext cx="6693727" cy="960752"/>
      </dsp:txXfrm>
    </dsp:sp>
    <dsp:sp modelId="{F59DBB6F-21F5-1942-A316-AC3E9264154F}">
      <dsp:nvSpPr>
        <dsp:cNvPr id="0" name=""/>
        <dsp:cNvSpPr/>
      </dsp:nvSpPr>
      <dsp:spPr>
        <a:xfrm>
          <a:off x="0" y="4583286"/>
          <a:ext cx="6797675" cy="1064700"/>
        </a:xfrm>
        <a:prstGeom prst="round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If shared with training partners, need Release of Information</a:t>
          </a:r>
        </a:p>
      </dsp:txBody>
      <dsp:txXfrm>
        <a:off x="51974" y="4635260"/>
        <a:ext cx="6693727" cy="960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8CF27-CA09-F442-B83F-BAE45C6F45AF}">
      <dsp:nvSpPr>
        <dsp:cNvPr id="0" name=""/>
        <dsp:cNvSpPr/>
      </dsp:nvSpPr>
      <dsp:spPr>
        <a:xfrm>
          <a:off x="2964" y="353902"/>
          <a:ext cx="2351961" cy="14111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Professional competencies to be remediated</a:t>
          </a:r>
        </a:p>
      </dsp:txBody>
      <dsp:txXfrm>
        <a:off x="2964" y="353902"/>
        <a:ext cx="2351961" cy="1411176"/>
      </dsp:txXfrm>
    </dsp:sp>
    <dsp:sp modelId="{22329E8E-46A0-0544-89EF-B4B24837DF60}">
      <dsp:nvSpPr>
        <dsp:cNvPr id="0" name=""/>
        <dsp:cNvSpPr/>
      </dsp:nvSpPr>
      <dsp:spPr>
        <a:xfrm>
          <a:off x="2590121" y="353902"/>
          <a:ext cx="2351961" cy="141117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Specific criteria for determination of success (e.g., benchmarks) </a:t>
          </a:r>
        </a:p>
      </dsp:txBody>
      <dsp:txXfrm>
        <a:off x="2590121" y="353902"/>
        <a:ext cx="2351961" cy="1411176"/>
      </dsp:txXfrm>
    </dsp:sp>
    <dsp:sp modelId="{F0D1A48C-55C3-3748-ACFF-CCF1A94A6A25}">
      <dsp:nvSpPr>
        <dsp:cNvPr id="0" name=""/>
        <dsp:cNvSpPr/>
      </dsp:nvSpPr>
      <dsp:spPr>
        <a:xfrm>
          <a:off x="5177279" y="353902"/>
          <a:ext cx="2351961" cy="141117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Time frame for completion</a:t>
          </a:r>
        </a:p>
      </dsp:txBody>
      <dsp:txXfrm>
        <a:off x="5177279" y="353902"/>
        <a:ext cx="2351961" cy="1411176"/>
      </dsp:txXfrm>
    </dsp:sp>
    <dsp:sp modelId="{F48736C1-983A-954F-863C-1F75FDC76A57}">
      <dsp:nvSpPr>
        <dsp:cNvPr id="0" name=""/>
        <dsp:cNvSpPr/>
      </dsp:nvSpPr>
      <dsp:spPr>
        <a:xfrm>
          <a:off x="7764436" y="353902"/>
          <a:ext cx="2351961" cy="141117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Planned strategies/activities to acquire (or re-acquire) competence </a:t>
          </a:r>
        </a:p>
      </dsp:txBody>
      <dsp:txXfrm>
        <a:off x="7764436" y="353902"/>
        <a:ext cx="2351961" cy="1411176"/>
      </dsp:txXfrm>
    </dsp:sp>
    <dsp:sp modelId="{D9A8EC50-43A7-C149-9F3D-B795E6224C66}">
      <dsp:nvSpPr>
        <dsp:cNvPr id="0" name=""/>
        <dsp:cNvSpPr/>
      </dsp:nvSpPr>
      <dsp:spPr>
        <a:xfrm>
          <a:off x="1296543" y="2000275"/>
          <a:ext cx="2351961" cy="141117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Designated supervisor of activities throughout the plan </a:t>
          </a:r>
        </a:p>
      </dsp:txBody>
      <dsp:txXfrm>
        <a:off x="1296543" y="2000275"/>
        <a:ext cx="2351961" cy="1411176"/>
      </dsp:txXfrm>
    </dsp:sp>
    <dsp:sp modelId="{0851AC9C-F6CD-BB4A-B6DA-B099F1056898}">
      <dsp:nvSpPr>
        <dsp:cNvPr id="0" name=""/>
        <dsp:cNvSpPr/>
      </dsp:nvSpPr>
      <dsp:spPr>
        <a:xfrm>
          <a:off x="3883700" y="2000275"/>
          <a:ext cx="2351961" cy="141117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Responsibilities of each party</a:t>
          </a:r>
        </a:p>
      </dsp:txBody>
      <dsp:txXfrm>
        <a:off x="3883700" y="2000275"/>
        <a:ext cx="2351961" cy="1411176"/>
      </dsp:txXfrm>
    </dsp:sp>
    <dsp:sp modelId="{7E24A0E6-89F1-9043-ABD1-87990F102E1B}">
      <dsp:nvSpPr>
        <dsp:cNvPr id="0" name=""/>
        <dsp:cNvSpPr/>
      </dsp:nvSpPr>
      <dsp:spPr>
        <a:xfrm>
          <a:off x="6470857" y="2000275"/>
          <a:ext cx="2351961" cy="141117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Assessment strategies to be implemented</a:t>
          </a:r>
        </a:p>
      </dsp:txBody>
      <dsp:txXfrm>
        <a:off x="6470857" y="2000275"/>
        <a:ext cx="2351961" cy="1411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8BB7B-9344-8A40-A3E9-F0C7EB8846FC}">
      <dsp:nvSpPr>
        <dsp:cNvPr id="0" name=""/>
        <dsp:cNvSpPr/>
      </dsp:nvSpPr>
      <dsp:spPr>
        <a:xfrm>
          <a:off x="0" y="77256"/>
          <a:ext cx="6797675" cy="1053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Expected level of achievement for each assessment strategy at completion</a:t>
          </a:r>
        </a:p>
      </dsp:txBody>
      <dsp:txXfrm>
        <a:off x="51403" y="128659"/>
        <a:ext cx="6694869" cy="950194"/>
      </dsp:txXfrm>
    </dsp:sp>
    <dsp:sp modelId="{31012805-6B02-8E49-BA56-7C22D4B88ED0}">
      <dsp:nvSpPr>
        <dsp:cNvPr id="0" name=""/>
        <dsp:cNvSpPr/>
      </dsp:nvSpPr>
      <dsp:spPr>
        <a:xfrm>
          <a:off x="0" y="1187856"/>
          <a:ext cx="6797675" cy="1053000"/>
        </a:xfrm>
        <a:prstGeom prst="roundRect">
          <a:avLst/>
        </a:prstGeom>
        <a:solidFill>
          <a:schemeClr val="accent2">
            <a:hueOff val="372984"/>
            <a:satOff val="-2603"/>
            <a:lumOff val="6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Consequences of success or failure</a:t>
          </a:r>
        </a:p>
      </dsp:txBody>
      <dsp:txXfrm>
        <a:off x="51403" y="1239259"/>
        <a:ext cx="6694869" cy="950194"/>
      </dsp:txXfrm>
    </dsp:sp>
    <dsp:sp modelId="{502EB1FF-1996-CA49-82D6-CCF7533C6D77}">
      <dsp:nvSpPr>
        <dsp:cNvPr id="0" name=""/>
        <dsp:cNvSpPr/>
      </dsp:nvSpPr>
      <dsp:spPr>
        <a:xfrm>
          <a:off x="0" y="2298456"/>
          <a:ext cx="6797675" cy="1053000"/>
        </a:xfrm>
        <a:prstGeom prst="roundRect">
          <a:avLst/>
        </a:prstGeom>
        <a:solidFill>
          <a:schemeClr val="accent2">
            <a:hueOff val="745969"/>
            <a:satOff val="-5205"/>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Clarification of what remains confidential in the remediation process and under what circumstances the process and outcomes will be shared and with whom</a:t>
          </a:r>
        </a:p>
      </dsp:txBody>
      <dsp:txXfrm>
        <a:off x="51403" y="2349859"/>
        <a:ext cx="6694869" cy="950194"/>
      </dsp:txXfrm>
    </dsp:sp>
    <dsp:sp modelId="{35B6F886-AFF3-7642-A761-BE8E94254F0C}">
      <dsp:nvSpPr>
        <dsp:cNvPr id="0" name=""/>
        <dsp:cNvSpPr/>
      </dsp:nvSpPr>
      <dsp:spPr>
        <a:xfrm>
          <a:off x="0" y="3409056"/>
          <a:ext cx="6797675" cy="1053000"/>
        </a:xfrm>
        <a:prstGeom prst="roundRect">
          <a:avLst/>
        </a:prstGeom>
        <a:solidFill>
          <a:schemeClr val="accent2">
            <a:hueOff val="1118953"/>
            <a:satOff val="-7808"/>
            <a:lumOff val="19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Signatures affirming acceptance of the plan by the trainee, director of training, and appropriate others</a:t>
          </a:r>
        </a:p>
      </dsp:txBody>
      <dsp:txXfrm>
        <a:off x="51403" y="3460459"/>
        <a:ext cx="6694869" cy="950194"/>
      </dsp:txXfrm>
    </dsp:sp>
    <dsp:sp modelId="{9C8F9068-BBC1-8649-A020-9A99470A0827}">
      <dsp:nvSpPr>
        <dsp:cNvPr id="0" name=""/>
        <dsp:cNvSpPr/>
      </dsp:nvSpPr>
      <dsp:spPr>
        <a:xfrm>
          <a:off x="0" y="4519656"/>
          <a:ext cx="6797675" cy="1053000"/>
        </a:xfrm>
        <a:prstGeom prst="roundRect">
          <a:avLst/>
        </a:prstGeom>
        <a:solidFill>
          <a:schemeClr val="accent2">
            <a:hueOff val="1491937"/>
            <a:satOff val="-1041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Specification about who is involved in design, implementation and outcome assessment (e.g., the trainee’s advisor, and faculty and supervisors)</a:t>
          </a:r>
        </a:p>
      </dsp:txBody>
      <dsp:txXfrm>
        <a:off x="51403" y="4571059"/>
        <a:ext cx="6694869" cy="9501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1879F-C94C-8348-9A64-76041ACD2C2E}">
      <dsp:nvSpPr>
        <dsp:cNvPr id="0" name=""/>
        <dsp:cNvSpPr/>
      </dsp:nvSpPr>
      <dsp:spPr>
        <a:xfrm>
          <a:off x="2946" y="37347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PCC are well defined</a:t>
          </a:r>
        </a:p>
      </dsp:txBody>
      <dsp:txXfrm>
        <a:off x="2946" y="373475"/>
        <a:ext cx="2337792" cy="1402675"/>
      </dsp:txXfrm>
    </dsp:sp>
    <dsp:sp modelId="{723FE156-492E-5A4D-841E-D3D7B19700D1}">
      <dsp:nvSpPr>
        <dsp:cNvPr id="0" name=""/>
        <dsp:cNvSpPr/>
      </dsp:nvSpPr>
      <dsp:spPr>
        <a:xfrm>
          <a:off x="2574518" y="37347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Observable</a:t>
          </a:r>
        </a:p>
      </dsp:txBody>
      <dsp:txXfrm>
        <a:off x="2574518" y="373475"/>
        <a:ext cx="2337792" cy="1402675"/>
      </dsp:txXfrm>
    </dsp:sp>
    <dsp:sp modelId="{5384B796-F0F0-B14E-B479-926C50F6BA89}">
      <dsp:nvSpPr>
        <dsp:cNvPr id="0" name=""/>
        <dsp:cNvSpPr/>
      </dsp:nvSpPr>
      <dsp:spPr>
        <a:xfrm>
          <a:off x="5146089" y="37347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Available for review</a:t>
          </a:r>
        </a:p>
      </dsp:txBody>
      <dsp:txXfrm>
        <a:off x="5146089" y="373475"/>
        <a:ext cx="2337792" cy="1402675"/>
      </dsp:txXfrm>
    </dsp:sp>
    <dsp:sp modelId="{3D015332-DBA2-5943-AED9-9928D6B0C6D9}">
      <dsp:nvSpPr>
        <dsp:cNvPr id="0" name=""/>
        <dsp:cNvSpPr/>
      </dsp:nvSpPr>
      <dsp:spPr>
        <a:xfrm>
          <a:off x="7717661" y="373475"/>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Activities closely aligned with identified competency deficits</a:t>
          </a:r>
        </a:p>
      </dsp:txBody>
      <dsp:txXfrm>
        <a:off x="7717661" y="373475"/>
        <a:ext cx="2337792" cy="1402675"/>
      </dsp:txXfrm>
    </dsp:sp>
    <dsp:sp modelId="{C93ED96A-C415-F147-89CC-2578D4333E24}">
      <dsp:nvSpPr>
        <dsp:cNvPr id="0" name=""/>
        <dsp:cNvSpPr/>
      </dsp:nvSpPr>
      <dsp:spPr>
        <a:xfrm>
          <a:off x="2946" y="2009929"/>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Multiple mechanisms for evaluation and NOT focused on judgments about character</a:t>
          </a:r>
        </a:p>
      </dsp:txBody>
      <dsp:txXfrm>
        <a:off x="2946" y="2009929"/>
        <a:ext cx="2337792" cy="1402675"/>
      </dsp:txXfrm>
    </dsp:sp>
    <dsp:sp modelId="{DB3C5BF2-178B-344E-9DC8-5BFCF9FDCC82}">
      <dsp:nvSpPr>
        <dsp:cNvPr id="0" name=""/>
        <dsp:cNvSpPr/>
      </dsp:nvSpPr>
      <dsp:spPr>
        <a:xfrm>
          <a:off x="2574518" y="2009929"/>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 achievable goals</a:t>
          </a:r>
        </a:p>
      </dsp:txBody>
      <dsp:txXfrm>
        <a:off x="2574518" y="2009929"/>
        <a:ext cx="2337792" cy="1402675"/>
      </dsp:txXfrm>
    </dsp:sp>
    <dsp:sp modelId="{3FA8B198-9ECF-BA46-BA2E-22A970F54085}">
      <dsp:nvSpPr>
        <dsp:cNvPr id="0" name=""/>
        <dsp:cNvSpPr/>
      </dsp:nvSpPr>
      <dsp:spPr>
        <a:xfrm>
          <a:off x="5146089" y="2009929"/>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Adequate time frame</a:t>
          </a:r>
        </a:p>
      </dsp:txBody>
      <dsp:txXfrm>
        <a:off x="5146089" y="2009929"/>
        <a:ext cx="2337792" cy="1402675"/>
      </dsp:txXfrm>
    </dsp:sp>
    <dsp:sp modelId="{74620F09-5F45-3E4A-A734-6C845F74DC97}">
      <dsp:nvSpPr>
        <dsp:cNvPr id="0" name=""/>
        <dsp:cNvSpPr/>
      </dsp:nvSpPr>
      <dsp:spPr>
        <a:xfrm>
          <a:off x="7717661" y="2009929"/>
          <a:ext cx="2337792" cy="14026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Explicate consequences of success and failure</a:t>
          </a:r>
        </a:p>
      </dsp:txBody>
      <dsp:txXfrm>
        <a:off x="7717661" y="2009929"/>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hyperlink" Target="https://www.apa.org/ed/graduate/competency-remediation-template.doc"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hyperlink" Target="https://psycnet.apa.org/doi/10.1037/tep000022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sz="4400" b="0" i="1" u="none" strike="noStrike" dirty="0">
                <a:solidFill>
                  <a:srgbClr val="4A4A4A"/>
                </a:solidFill>
                <a:effectLst/>
                <a:latin typeface="Roboto" panose="02000000000000000000" pitchFamily="2" charset="0"/>
              </a:rPr>
              <a:t>Challenges in a competency-based model for remediation: An ethical perspective</a:t>
            </a:r>
            <a:endParaRPr lang="en-US" sz="4400" dirty="0"/>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January 20, 2024</a:t>
            </a:r>
          </a:p>
          <a:p>
            <a:r>
              <a:rPr lang="en-US" dirty="0"/>
              <a:t>Nadya A Fouad</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5BF9D1A-438D-AF31-660E-4C0E221A6DB2}"/>
              </a:ext>
            </a:extLst>
          </p:cNvPr>
          <p:cNvSpPr>
            <a:spLocks noGrp="1"/>
          </p:cNvSpPr>
          <p:nvPr>
            <p:ph type="title"/>
          </p:nvPr>
        </p:nvSpPr>
        <p:spPr>
          <a:xfrm>
            <a:off x="1097280" y="4844374"/>
            <a:ext cx="10058400" cy="1188995"/>
          </a:xfrm>
        </p:spPr>
        <p:txBody>
          <a:bodyPr anchor="ctr">
            <a:normAutofit/>
          </a:bodyPr>
          <a:lstStyle/>
          <a:p>
            <a:pPr algn="ctr"/>
            <a:r>
              <a:rPr lang="en-US" dirty="0"/>
              <a:t>Remediation Plan Checklist</a:t>
            </a:r>
            <a:endParaRPr lang="en-US"/>
          </a:p>
        </p:txBody>
      </p:sp>
      <p:sp>
        <p:nvSpPr>
          <p:cNvPr id="14" name="Rectangle 13">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8" name="Content Placeholder 5">
            <a:extLst>
              <a:ext uri="{FF2B5EF4-FFF2-40B4-BE49-F238E27FC236}">
                <a16:creationId xmlns:a16="http://schemas.microsoft.com/office/drawing/2014/main" id="{A1B76D62-EF59-8C43-E68A-907AED586129}"/>
              </a:ext>
            </a:extLst>
          </p:cNvPr>
          <p:cNvGraphicFramePr>
            <a:graphicFrameLocks noGrp="1"/>
          </p:cNvGraphicFramePr>
          <p:nvPr>
            <p:ph idx="1"/>
            <p:extLst>
              <p:ext uri="{D42A27DB-BD31-4B8C-83A1-F6EECF244321}">
                <p14:modId xmlns:p14="http://schemas.microsoft.com/office/powerpoint/2010/main" val="2615894129"/>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1422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7AA1A4F0-94ED-9B4D-C866-C8ACDB37B3AA}"/>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Checklist Continued</a:t>
            </a:r>
          </a:p>
        </p:txBody>
      </p:sp>
      <p:graphicFrame>
        <p:nvGraphicFramePr>
          <p:cNvPr id="9" name="Content Placeholder 6">
            <a:extLst>
              <a:ext uri="{FF2B5EF4-FFF2-40B4-BE49-F238E27FC236}">
                <a16:creationId xmlns:a16="http://schemas.microsoft.com/office/drawing/2014/main" id="{9522B0C3-6EDA-A25E-4A17-FCDE997F4A27}"/>
              </a:ext>
            </a:extLst>
          </p:cNvPr>
          <p:cNvGraphicFramePr>
            <a:graphicFrameLocks noGrp="1"/>
          </p:cNvGraphicFramePr>
          <p:nvPr>
            <p:ph idx="1"/>
            <p:extLst>
              <p:ext uri="{D42A27DB-BD31-4B8C-83A1-F6EECF244321}">
                <p14:modId xmlns:p14="http://schemas.microsoft.com/office/powerpoint/2010/main" val="355334541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00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2C8DF3-92A7-F71A-5901-D5AE5B14D879}"/>
              </a:ext>
            </a:extLst>
          </p:cNvPr>
          <p:cNvSpPr txBox="1"/>
          <p:nvPr/>
        </p:nvSpPr>
        <p:spPr>
          <a:xfrm>
            <a:off x="502920" y="1531620"/>
            <a:ext cx="10024109" cy="1077218"/>
          </a:xfrm>
          <a:prstGeom prst="rect">
            <a:avLst/>
          </a:prstGeom>
          <a:noFill/>
        </p:spPr>
        <p:txBody>
          <a:bodyPr wrap="square">
            <a:spAutoFit/>
          </a:bodyPr>
          <a:lstStyle/>
          <a:p>
            <a:r>
              <a:rPr lang="en-US" sz="3200" dirty="0">
                <a:hlinkClick r:id="rId2"/>
              </a:rPr>
              <a:t>https://www.apa.org/ed/graduate/competency-remediation-template.doc</a:t>
            </a:r>
            <a:r>
              <a:rPr lang="en-US" sz="3200" dirty="0"/>
              <a:t>  </a:t>
            </a:r>
          </a:p>
        </p:txBody>
      </p:sp>
    </p:spTree>
    <p:extLst>
      <p:ext uri="{BB962C8B-B14F-4D97-AF65-F5344CB8AC3E}">
        <p14:creationId xmlns:p14="http://schemas.microsoft.com/office/powerpoint/2010/main" val="285368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0E46D3-8B71-E13B-6C55-C93D6076350F}"/>
              </a:ext>
            </a:extLst>
          </p:cNvPr>
          <p:cNvSpPr>
            <a:spLocks noGrp="1"/>
          </p:cNvSpPr>
          <p:nvPr>
            <p:ph type="title"/>
          </p:nvPr>
        </p:nvSpPr>
        <p:spPr>
          <a:xfrm>
            <a:off x="1097280" y="286603"/>
            <a:ext cx="10058400" cy="1450757"/>
          </a:xfrm>
        </p:spPr>
        <p:txBody>
          <a:bodyPr>
            <a:normAutofit/>
          </a:bodyPr>
          <a:lstStyle/>
          <a:p>
            <a:r>
              <a:rPr lang="en-US" dirty="0"/>
              <a:t>Remediation Plans	</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CFBFFB5B-68B1-B009-B95D-E3CBAE35905E}"/>
              </a:ext>
            </a:extLst>
          </p:cNvPr>
          <p:cNvGraphicFramePr>
            <a:graphicFrameLocks noGrp="1"/>
          </p:cNvGraphicFramePr>
          <p:nvPr>
            <p:ph idx="1"/>
            <p:extLst>
              <p:ext uri="{D42A27DB-BD31-4B8C-83A1-F6EECF244321}">
                <p14:modId xmlns:p14="http://schemas.microsoft.com/office/powerpoint/2010/main" val="215520445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009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E03D44-0D91-5BEE-C877-6ADEB0E692E2}"/>
              </a:ext>
            </a:extLst>
          </p:cNvPr>
          <p:cNvSpPr>
            <a:spLocks noGrp="1"/>
          </p:cNvSpPr>
          <p:nvPr>
            <p:ph type="title"/>
          </p:nvPr>
        </p:nvSpPr>
        <p:spPr>
          <a:xfrm>
            <a:off x="1097280" y="286603"/>
            <a:ext cx="10058400" cy="1450757"/>
          </a:xfrm>
        </p:spPr>
        <p:txBody>
          <a:bodyPr>
            <a:normAutofit/>
          </a:bodyPr>
          <a:lstStyle/>
          <a:p>
            <a:r>
              <a:rPr lang="en-US" dirty="0"/>
              <a:t>Remediation Strategies</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8FD8C3C-4285-9B52-2724-118BDDAEFCB7}"/>
              </a:ext>
            </a:extLst>
          </p:cNvPr>
          <p:cNvGraphicFramePr>
            <a:graphicFrameLocks noGrp="1"/>
          </p:cNvGraphicFramePr>
          <p:nvPr>
            <p:ph idx="1"/>
            <p:extLst>
              <p:ext uri="{D42A27DB-BD31-4B8C-83A1-F6EECF244321}">
                <p14:modId xmlns:p14="http://schemas.microsoft.com/office/powerpoint/2010/main" val="36159028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3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mediation plans for trainees with problems of professional competence.">
            <a:extLst>
              <a:ext uri="{FF2B5EF4-FFF2-40B4-BE49-F238E27FC236}">
                <a16:creationId xmlns:a16="http://schemas.microsoft.com/office/drawing/2014/main" id="{0B1543C9-0F74-F1AC-4E01-6B4305D392F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8745" y="1105260"/>
            <a:ext cx="10594510" cy="466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04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DD7FA726-FF62-B107-2430-BDA5D9A9A6F7}"/>
              </a:ext>
            </a:extLst>
          </p:cNvPr>
          <p:cNvSpPr>
            <a:spLocks noGrp="1"/>
          </p:cNvSpPr>
          <p:nvPr>
            <p:ph type="title"/>
          </p:nvPr>
        </p:nvSpPr>
        <p:spPr>
          <a:xfrm>
            <a:off x="492369" y="605896"/>
            <a:ext cx="3642309" cy="5646208"/>
          </a:xfrm>
        </p:spPr>
        <p:txBody>
          <a:bodyPr anchor="ctr">
            <a:normAutofit/>
          </a:bodyPr>
          <a:lstStyle/>
          <a:p>
            <a:r>
              <a:rPr lang="en-US" sz="4400">
                <a:solidFill>
                  <a:srgbClr val="FFFFFF"/>
                </a:solidFill>
              </a:rPr>
              <a:t>Case:  Giselle</a:t>
            </a:r>
          </a:p>
        </p:txBody>
      </p:sp>
      <p:sp>
        <p:nvSpPr>
          <p:cNvPr id="17" name="Content Placeholder 4">
            <a:extLst>
              <a:ext uri="{FF2B5EF4-FFF2-40B4-BE49-F238E27FC236}">
                <a16:creationId xmlns:a16="http://schemas.microsoft.com/office/drawing/2014/main" id="{48D24D31-0F7B-B4C0-51D9-CB6F115FD460}"/>
              </a:ext>
            </a:extLst>
          </p:cNvPr>
          <p:cNvSpPr>
            <a:spLocks noGrp="1"/>
          </p:cNvSpPr>
          <p:nvPr>
            <p:ph idx="1"/>
          </p:nvPr>
        </p:nvSpPr>
        <p:spPr>
          <a:xfrm>
            <a:off x="5231958" y="605896"/>
            <a:ext cx="5923721" cy="5646208"/>
          </a:xfrm>
        </p:spPr>
        <p:txBody>
          <a:bodyPr anchor="ctr">
            <a:normAutofit/>
          </a:bodyPr>
          <a:lstStyle/>
          <a:p>
            <a:pPr marL="0" indent="0">
              <a:buNone/>
            </a:pPr>
            <a:r>
              <a:rPr lang="en-US" sz="2400" dirty="0"/>
              <a:t>Second year doctoral student in clinical psychology</a:t>
            </a:r>
          </a:p>
          <a:p>
            <a:pPr marL="0" indent="0">
              <a:buNone/>
            </a:pPr>
            <a:r>
              <a:rPr lang="en-US" sz="2400" dirty="0"/>
              <a:t>First practicum during 2</a:t>
            </a:r>
            <a:r>
              <a:rPr lang="en-US" sz="2400" baseline="30000" dirty="0"/>
              <a:t>nd</a:t>
            </a:r>
            <a:r>
              <a:rPr lang="en-US" sz="2400" dirty="0"/>
              <a:t> year</a:t>
            </a:r>
          </a:p>
          <a:p>
            <a:pPr marL="0" indent="0">
              <a:buNone/>
            </a:pPr>
            <a:r>
              <a:rPr lang="en-US" sz="2400" dirty="0"/>
              <a:t>1st year no concerns in initial courses</a:t>
            </a:r>
          </a:p>
          <a:p>
            <a:pPr marL="0" indent="0">
              <a:buNone/>
            </a:pPr>
            <a:r>
              <a:rPr lang="en-US" sz="2400" dirty="0"/>
              <a:t>But--- concerns about ability to maintain positive working alliance with three clients</a:t>
            </a:r>
          </a:p>
          <a:p>
            <a:pPr marL="0" indent="0">
              <a:buNone/>
            </a:pPr>
            <a:r>
              <a:rPr lang="en-US" sz="2400" dirty="0"/>
              <a:t>Deficits:  empathic reflections, content reflections did not match </a:t>
            </a:r>
          </a:p>
          <a:p>
            <a:pPr marL="0" indent="0">
              <a:buNone/>
            </a:pPr>
            <a:r>
              <a:rPr lang="en-US" sz="2400" dirty="0"/>
              <a:t>Clients did not return or requested a different therapist</a:t>
            </a:r>
          </a:p>
        </p:txBody>
      </p:sp>
      <p:sp>
        <p:nvSpPr>
          <p:cNvPr id="14" name="Rectangle 13">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29256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1B713DC-4789-D16A-2CF0-218785CF0DAC}"/>
              </a:ext>
            </a:extLst>
          </p:cNvPr>
          <p:cNvSpPr>
            <a:spLocks noGrp="1"/>
          </p:cNvSpPr>
          <p:nvPr>
            <p:ph type="title" idx="4294967295"/>
          </p:nvPr>
        </p:nvSpPr>
        <p:spPr>
          <a:xfrm>
            <a:off x="3836504" y="758951"/>
            <a:ext cx="7319175" cy="3374931"/>
          </a:xfrm>
        </p:spPr>
        <p:txBody>
          <a:bodyPr vert="horz" lIns="91440" tIns="45720" rIns="91440" bIns="45720" rtlCol="0" anchor="b">
            <a:normAutofit/>
          </a:bodyPr>
          <a:lstStyle/>
          <a:p>
            <a:r>
              <a:rPr lang="en-US" sz="7400">
                <a:solidFill>
                  <a:schemeClr val="tx1">
                    <a:lumMod val="85000"/>
                    <a:lumOff val="15000"/>
                  </a:schemeClr>
                </a:solidFill>
              </a:rPr>
              <a:t>What steps would you take for a remediation plan?  </a:t>
            </a:r>
          </a:p>
        </p:txBody>
      </p:sp>
      <p:pic>
        <p:nvPicPr>
          <p:cNvPr id="8" name="Graphic 7" descr="Step">
            <a:extLst>
              <a:ext uri="{FF2B5EF4-FFF2-40B4-BE49-F238E27FC236}">
                <a16:creationId xmlns:a16="http://schemas.microsoft.com/office/drawing/2014/main" id="{CD530102-146D-CA93-C96E-5D2D5D9E5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cxnSp>
        <p:nvCxnSpPr>
          <p:cNvPr id="17" name="Straight Connector 16">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8251" y="4294753"/>
            <a:ext cx="71323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0685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8DD404-2220-3AEB-9E3E-4B2E319F4517}"/>
              </a:ext>
            </a:extLst>
          </p:cNvPr>
          <p:cNvSpPr>
            <a:spLocks noGrp="1"/>
          </p:cNvSpPr>
          <p:nvPr>
            <p:ph type="title"/>
          </p:nvPr>
        </p:nvSpPr>
        <p:spPr>
          <a:xfrm>
            <a:off x="1097280" y="286603"/>
            <a:ext cx="10058400" cy="1450757"/>
          </a:xfrm>
        </p:spPr>
        <p:txBody>
          <a:bodyPr>
            <a:normAutofit/>
          </a:bodyPr>
          <a:lstStyle/>
          <a:p>
            <a:r>
              <a:rPr lang="en-US" dirty="0"/>
              <a:t>Confidentiality vs Privacy</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C0A5426-8CEF-145D-817C-EBCA81724986}"/>
              </a:ext>
            </a:extLst>
          </p:cNvPr>
          <p:cNvGraphicFramePr>
            <a:graphicFrameLocks noGrp="1"/>
          </p:cNvGraphicFramePr>
          <p:nvPr>
            <p:ph idx="1"/>
            <p:extLst>
              <p:ext uri="{D42A27DB-BD31-4B8C-83A1-F6EECF244321}">
                <p14:modId xmlns:p14="http://schemas.microsoft.com/office/powerpoint/2010/main" val="368939826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84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DAEFFD-813C-16BD-6707-26E6877077B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Issues for Trainees</a:t>
            </a:r>
          </a:p>
        </p:txBody>
      </p:sp>
      <p:graphicFrame>
        <p:nvGraphicFramePr>
          <p:cNvPr id="17" name="Content Placeholder 2">
            <a:extLst>
              <a:ext uri="{FF2B5EF4-FFF2-40B4-BE49-F238E27FC236}">
                <a16:creationId xmlns:a16="http://schemas.microsoft.com/office/drawing/2014/main" id="{FE17D373-5C47-3687-3B65-E83C4544EAC8}"/>
              </a:ext>
            </a:extLst>
          </p:cNvPr>
          <p:cNvGraphicFramePr>
            <a:graphicFrameLocks noGrp="1"/>
          </p:cNvGraphicFramePr>
          <p:nvPr>
            <p:ph idx="1"/>
            <p:extLst>
              <p:ext uri="{D42A27DB-BD31-4B8C-83A1-F6EECF244321}">
                <p14:modId xmlns:p14="http://schemas.microsoft.com/office/powerpoint/2010/main" val="159782782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27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229FB-7A68-8B5A-7DBB-E064B8F1E706}"/>
              </a:ext>
            </a:extLst>
          </p:cNvPr>
          <p:cNvSpPr>
            <a:spLocks noGrp="1"/>
          </p:cNvSpPr>
          <p:nvPr>
            <p:ph type="title"/>
          </p:nvPr>
        </p:nvSpPr>
        <p:spPr/>
        <p:txBody>
          <a:bodyPr/>
          <a:lstStyle/>
          <a:p>
            <a:r>
              <a:rPr lang="en-US" dirty="0"/>
              <a:t>Agenda	</a:t>
            </a:r>
          </a:p>
        </p:txBody>
      </p:sp>
      <p:graphicFrame>
        <p:nvGraphicFramePr>
          <p:cNvPr id="7" name="Content Placeholder 2">
            <a:extLst>
              <a:ext uri="{FF2B5EF4-FFF2-40B4-BE49-F238E27FC236}">
                <a16:creationId xmlns:a16="http://schemas.microsoft.com/office/drawing/2014/main" id="{00CC08FF-D3D1-C63D-099F-C55100016016}"/>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065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DAEFFD-813C-16BD-6707-26E6877077BE}"/>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Issues for Trainees</a:t>
            </a:r>
          </a:p>
        </p:txBody>
      </p:sp>
      <p:graphicFrame>
        <p:nvGraphicFramePr>
          <p:cNvPr id="5" name="Content Placeholder 2">
            <a:extLst>
              <a:ext uri="{FF2B5EF4-FFF2-40B4-BE49-F238E27FC236}">
                <a16:creationId xmlns:a16="http://schemas.microsoft.com/office/drawing/2014/main" id="{29B896BD-F574-E9E4-BB1A-C43A165A5375}"/>
              </a:ext>
            </a:extLst>
          </p:cNvPr>
          <p:cNvGraphicFramePr>
            <a:graphicFrameLocks noGrp="1"/>
          </p:cNvGraphicFramePr>
          <p:nvPr>
            <p:ph idx="1"/>
            <p:extLst>
              <p:ext uri="{D42A27DB-BD31-4B8C-83A1-F6EECF244321}">
                <p14:modId xmlns:p14="http://schemas.microsoft.com/office/powerpoint/2010/main" val="110932921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39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18F-D89D-65FB-12CF-D19032F40662}"/>
              </a:ext>
            </a:extLst>
          </p:cNvPr>
          <p:cNvSpPr>
            <a:spLocks noGrp="1"/>
          </p:cNvSpPr>
          <p:nvPr>
            <p:ph type="title"/>
          </p:nvPr>
        </p:nvSpPr>
        <p:spPr/>
        <p:txBody>
          <a:bodyPr/>
          <a:lstStyle/>
          <a:p>
            <a:r>
              <a:rPr lang="en-US" dirty="0"/>
              <a:t>Ethical Issues for Trainers</a:t>
            </a:r>
          </a:p>
        </p:txBody>
      </p:sp>
      <p:graphicFrame>
        <p:nvGraphicFramePr>
          <p:cNvPr id="5" name="Content Placeholder 2">
            <a:extLst>
              <a:ext uri="{FF2B5EF4-FFF2-40B4-BE49-F238E27FC236}">
                <a16:creationId xmlns:a16="http://schemas.microsoft.com/office/drawing/2014/main" id="{9567A44C-D071-6AC8-2EA3-5305DE88BE9C}"/>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638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C001B4-3A07-71E0-F23F-FA65C45225A4}"/>
              </a:ext>
            </a:extLst>
          </p:cNvPr>
          <p:cNvSpPr>
            <a:spLocks noGrp="1"/>
          </p:cNvSpPr>
          <p:nvPr>
            <p:ph type="title"/>
          </p:nvPr>
        </p:nvSpPr>
        <p:spPr>
          <a:xfrm>
            <a:off x="642259" y="634946"/>
            <a:ext cx="3372529" cy="5055904"/>
          </a:xfrm>
        </p:spPr>
        <p:txBody>
          <a:bodyPr anchor="ctr">
            <a:normAutofit/>
          </a:bodyPr>
          <a:lstStyle/>
          <a:p>
            <a:r>
              <a:rPr lang="en-US" dirty="0"/>
              <a:t>Standards</a:t>
            </a:r>
          </a:p>
        </p:txBody>
      </p:sp>
      <p:cxnSp>
        <p:nvCxnSpPr>
          <p:cNvPr id="11"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BA92ED93-26DA-12F2-C61B-0921DCC03D49}"/>
              </a:ext>
            </a:extLst>
          </p:cNvPr>
          <p:cNvGraphicFramePr>
            <a:graphicFrameLocks noGrp="1"/>
          </p:cNvGraphicFramePr>
          <p:nvPr>
            <p:ph idx="1"/>
            <p:extLst>
              <p:ext uri="{D42A27DB-BD31-4B8C-83A1-F6EECF244321}">
                <p14:modId xmlns:p14="http://schemas.microsoft.com/office/powerpoint/2010/main" val="539634208"/>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12723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EC8BC8-070A-593F-0637-E88D66EBD3C8}"/>
              </a:ext>
            </a:extLst>
          </p:cNvPr>
          <p:cNvSpPr>
            <a:spLocks noGrp="1"/>
          </p:cNvSpPr>
          <p:nvPr>
            <p:ph type="title"/>
          </p:nvPr>
        </p:nvSpPr>
        <p:spPr>
          <a:xfrm>
            <a:off x="642259" y="634946"/>
            <a:ext cx="3372529" cy="5055904"/>
          </a:xfrm>
        </p:spPr>
        <p:txBody>
          <a:bodyPr anchor="ctr">
            <a:normAutofit/>
          </a:bodyPr>
          <a:lstStyle/>
          <a:p>
            <a:r>
              <a:rPr lang="en-US" dirty="0"/>
              <a:t>Case:  Manuel</a:t>
            </a:r>
          </a:p>
        </p:txBody>
      </p:sp>
      <p:cxnSp>
        <p:nvCxnSpPr>
          <p:cNvPr id="26" name="Straight Connector 10">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5022" y="1791298"/>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12">
            <a:extLst>
              <a:ext uri="{FF2B5EF4-FFF2-40B4-BE49-F238E27FC236}">
                <a16:creationId xmlns:a16="http://schemas.microsoft.com/office/drawing/2014/main" id="{8B6B14AE-589A-45CC-A30D-41995FC1F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8" name="Content Placeholder 2">
            <a:extLst>
              <a:ext uri="{FF2B5EF4-FFF2-40B4-BE49-F238E27FC236}">
                <a16:creationId xmlns:a16="http://schemas.microsoft.com/office/drawing/2014/main" id="{92424A86-07E7-C78B-C881-096BC1EB0258}"/>
              </a:ext>
            </a:extLst>
          </p:cNvPr>
          <p:cNvGraphicFramePr>
            <a:graphicFrameLocks noGrp="1"/>
          </p:cNvGraphicFramePr>
          <p:nvPr>
            <p:ph idx="1"/>
            <p:extLst>
              <p:ext uri="{D42A27DB-BD31-4B8C-83A1-F6EECF244321}">
                <p14:modId xmlns:p14="http://schemas.microsoft.com/office/powerpoint/2010/main" val="725906268"/>
              </p:ext>
            </p:extLst>
          </p:nvPr>
        </p:nvGraphicFramePr>
        <p:xfrm>
          <a:off x="4648201" y="639763"/>
          <a:ext cx="6910387" cy="505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69122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B713DC-4789-D16A-2CF0-218785CF0DAC}"/>
              </a:ext>
            </a:extLst>
          </p:cNvPr>
          <p:cNvSpPr>
            <a:spLocks noGrp="1"/>
          </p:cNvSpPr>
          <p:nvPr>
            <p:ph type="title" idx="4294967295"/>
          </p:nvPr>
        </p:nvSpPr>
        <p:spPr>
          <a:xfrm>
            <a:off x="3836504" y="758951"/>
            <a:ext cx="7319175" cy="3374931"/>
          </a:xfrm>
        </p:spPr>
        <p:txBody>
          <a:bodyPr vert="horz" lIns="91440" tIns="45720" rIns="91440" bIns="45720" rtlCol="0" anchor="b">
            <a:normAutofit/>
          </a:bodyPr>
          <a:lstStyle/>
          <a:p>
            <a:r>
              <a:rPr lang="en-US" sz="7400">
                <a:solidFill>
                  <a:schemeClr val="tx1">
                    <a:lumMod val="85000"/>
                    <a:lumOff val="15000"/>
                  </a:schemeClr>
                </a:solidFill>
              </a:rPr>
              <a:t>What steps would you take for a remediation plan?  </a:t>
            </a:r>
          </a:p>
        </p:txBody>
      </p:sp>
      <p:pic>
        <p:nvPicPr>
          <p:cNvPr id="8" name="Graphic 7" descr="Step">
            <a:extLst>
              <a:ext uri="{FF2B5EF4-FFF2-40B4-BE49-F238E27FC236}">
                <a16:creationId xmlns:a16="http://schemas.microsoft.com/office/drawing/2014/main" id="{CD530102-146D-CA93-C96E-5D2D5D9E51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973" y="1790485"/>
            <a:ext cx="2758331" cy="2758331"/>
          </a:xfrm>
          <a:prstGeom prst="rect">
            <a:avLst/>
          </a:prstGeom>
        </p:spPr>
      </p:pic>
    </p:spTree>
    <p:extLst>
      <p:ext uri="{BB962C8B-B14F-4D97-AF65-F5344CB8AC3E}">
        <p14:creationId xmlns:p14="http://schemas.microsoft.com/office/powerpoint/2010/main" val="316294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Question mark symbol">
            <a:extLst>
              <a:ext uri="{FF2B5EF4-FFF2-40B4-BE49-F238E27FC236}">
                <a16:creationId xmlns:a16="http://schemas.microsoft.com/office/drawing/2014/main" id="{1579EA8B-B578-0167-E345-84CDD87C1B2B}"/>
              </a:ext>
            </a:extLst>
          </p:cNvPr>
          <p:cNvPicPr>
            <a:picLocks noChangeAspect="1"/>
          </p:cNvPicPr>
          <p:nvPr/>
        </p:nvPicPr>
        <p:blipFill rotWithShape="1">
          <a:blip r:embed="rId2"/>
          <a:src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8DA9D5E3-3A22-4873-81C8-59749E2165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810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EF52-7BCD-54C6-CBDD-BCA0A36397DE}"/>
              </a:ext>
            </a:extLst>
          </p:cNvPr>
          <p:cNvSpPr>
            <a:spLocks noGrp="1"/>
          </p:cNvSpPr>
          <p:nvPr>
            <p:ph type="title"/>
          </p:nvPr>
        </p:nvSpPr>
        <p:spPr/>
        <p:txBody>
          <a:bodyPr/>
          <a:lstStyle/>
          <a:p>
            <a:r>
              <a:rPr lang="en-US" dirty="0"/>
              <a:t>Profession Wide Competencies-2017	</a:t>
            </a:r>
          </a:p>
        </p:txBody>
      </p:sp>
      <p:graphicFrame>
        <p:nvGraphicFramePr>
          <p:cNvPr id="5" name="Content Placeholder 2">
            <a:extLst>
              <a:ext uri="{FF2B5EF4-FFF2-40B4-BE49-F238E27FC236}">
                <a16:creationId xmlns:a16="http://schemas.microsoft.com/office/drawing/2014/main" id="{3B288073-6ED9-64E3-894F-AC9ED517D697}"/>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73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9">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D7291-B809-514E-106E-84608008F996}"/>
              </a:ext>
            </a:extLst>
          </p:cNvPr>
          <p:cNvSpPr>
            <a:spLocks noGrp="1"/>
          </p:cNvSpPr>
          <p:nvPr>
            <p:ph type="title"/>
          </p:nvPr>
        </p:nvSpPr>
        <p:spPr>
          <a:xfrm>
            <a:off x="1036320" y="286603"/>
            <a:ext cx="10058400" cy="1450757"/>
          </a:xfrm>
        </p:spPr>
        <p:txBody>
          <a:bodyPr>
            <a:normAutofit/>
          </a:bodyPr>
          <a:lstStyle/>
          <a:p>
            <a:r>
              <a:rPr lang="en-US"/>
              <a:t>Competency Development	</a:t>
            </a:r>
            <a:endParaRPr lang="en-US" dirty="0"/>
          </a:p>
        </p:txBody>
      </p:sp>
      <p:cxnSp>
        <p:nvCxnSpPr>
          <p:cNvPr id="6" name="Straight Connector 11">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Graphic 6" descr="Onboarding">
            <a:extLst>
              <a:ext uri="{FF2B5EF4-FFF2-40B4-BE49-F238E27FC236}">
                <a16:creationId xmlns:a16="http://schemas.microsoft.com/office/drawing/2014/main" id="{9AF92CED-2708-FADD-7956-5175874FDB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B42BC2DD-46AF-955B-28CD-DB79B934EA98}"/>
              </a:ext>
            </a:extLst>
          </p:cNvPr>
          <p:cNvSpPr>
            <a:spLocks noGrp="1"/>
          </p:cNvSpPr>
          <p:nvPr>
            <p:ph idx="1"/>
          </p:nvPr>
        </p:nvSpPr>
        <p:spPr>
          <a:xfrm>
            <a:off x="4706460" y="2108201"/>
            <a:ext cx="6388260" cy="3760891"/>
          </a:xfrm>
        </p:spPr>
        <p:txBody>
          <a:bodyPr>
            <a:normAutofit fontScale="92500" lnSpcReduction="20000"/>
          </a:bodyPr>
          <a:lstStyle/>
          <a:p>
            <a:r>
              <a:rPr lang="en-US" sz="2800" dirty="0"/>
              <a:t>APA accredited programs are evaluated on how they assess student competence development</a:t>
            </a:r>
          </a:p>
          <a:p>
            <a:r>
              <a:rPr lang="en-US" sz="2800" dirty="0"/>
              <a:t>Students develop competencies in different rates and in different patterns.</a:t>
            </a:r>
          </a:p>
          <a:p>
            <a:r>
              <a:rPr lang="en-US" sz="2800" dirty="0"/>
              <a:t>Small percentage develop problems of professional competence (PCCS) and programs must develop remediation plans </a:t>
            </a:r>
            <a:br>
              <a:rPr lang="en-US" dirty="0"/>
            </a:br>
            <a:endParaRPr lang="en-US" dirty="0"/>
          </a:p>
          <a:p>
            <a:endParaRPr lang="en-US" dirty="0"/>
          </a:p>
          <a:p>
            <a:pPr marL="0" indent="0">
              <a:buNone/>
            </a:pPr>
            <a:endParaRPr lang="en-US" dirty="0"/>
          </a:p>
          <a:p>
            <a:endParaRPr lang="en-US" dirty="0"/>
          </a:p>
        </p:txBody>
      </p:sp>
      <p:sp>
        <p:nvSpPr>
          <p:cNvPr id="9" name="Rectangle 13">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2009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B9AA02F-8E09-4379-79DA-D600CC232130}"/>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When there are problems</a:t>
            </a:r>
          </a:p>
        </p:txBody>
      </p:sp>
      <p:graphicFrame>
        <p:nvGraphicFramePr>
          <p:cNvPr id="5" name="Content Placeholder 2">
            <a:extLst>
              <a:ext uri="{FF2B5EF4-FFF2-40B4-BE49-F238E27FC236}">
                <a16:creationId xmlns:a16="http://schemas.microsoft.com/office/drawing/2014/main" id="{CBC922E8-EB83-A223-1E0D-472B2E565307}"/>
              </a:ext>
            </a:extLst>
          </p:cNvPr>
          <p:cNvGraphicFramePr>
            <a:graphicFrameLocks noGrp="1"/>
          </p:cNvGraphicFramePr>
          <p:nvPr>
            <p:ph idx="1"/>
            <p:extLst>
              <p:ext uri="{D42A27DB-BD31-4B8C-83A1-F6EECF244321}">
                <p14:modId xmlns:p14="http://schemas.microsoft.com/office/powerpoint/2010/main" val="28349909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80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B257-D9AB-ED2A-1803-2B834A41CB95}"/>
              </a:ext>
            </a:extLst>
          </p:cNvPr>
          <p:cNvSpPr>
            <a:spLocks noGrp="1"/>
          </p:cNvSpPr>
          <p:nvPr>
            <p:ph type="title"/>
          </p:nvPr>
        </p:nvSpPr>
        <p:spPr/>
        <p:txBody>
          <a:bodyPr/>
          <a:lstStyle/>
          <a:p>
            <a:r>
              <a:rPr lang="en-US" dirty="0"/>
              <a:t>Challenges</a:t>
            </a:r>
          </a:p>
        </p:txBody>
      </p:sp>
      <p:graphicFrame>
        <p:nvGraphicFramePr>
          <p:cNvPr id="15" name="Content Placeholder 2">
            <a:extLst>
              <a:ext uri="{FF2B5EF4-FFF2-40B4-BE49-F238E27FC236}">
                <a16:creationId xmlns:a16="http://schemas.microsoft.com/office/drawing/2014/main" id="{B8C858DC-3C74-13F7-CD6E-7B66DDA7B735}"/>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434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FD69FDD-BA96-4954-ADAC-DA35030A0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01F60-EF7E-2666-69B1-AA206904DF2E}"/>
              </a:ext>
            </a:extLst>
          </p:cNvPr>
          <p:cNvSpPr>
            <a:spLocks noGrp="1"/>
          </p:cNvSpPr>
          <p:nvPr>
            <p:ph type="title"/>
          </p:nvPr>
        </p:nvSpPr>
        <p:spPr>
          <a:xfrm>
            <a:off x="1097280" y="4844374"/>
            <a:ext cx="10058400" cy="1188995"/>
          </a:xfrm>
        </p:spPr>
        <p:txBody>
          <a:bodyPr anchor="ctr">
            <a:normAutofit/>
          </a:bodyPr>
          <a:lstStyle/>
          <a:p>
            <a:pPr algn="ctr"/>
            <a:r>
              <a:rPr lang="en-US"/>
              <a:t>Remediation Plans</a:t>
            </a:r>
          </a:p>
        </p:txBody>
      </p:sp>
      <p:sp>
        <p:nvSpPr>
          <p:cNvPr id="36" name="Rectangle 35">
            <a:extLst>
              <a:ext uri="{FF2B5EF4-FFF2-40B4-BE49-F238E27FC236}">
                <a16:creationId xmlns:a16="http://schemas.microsoft.com/office/drawing/2014/main" id="{21026ED8-45A7-435A-B4ED-2DDAD6EED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1" name="Content Placeholder 2">
            <a:extLst>
              <a:ext uri="{FF2B5EF4-FFF2-40B4-BE49-F238E27FC236}">
                <a16:creationId xmlns:a16="http://schemas.microsoft.com/office/drawing/2014/main" id="{D54BB2BB-578E-9837-91F2-A65DD069C3D3}"/>
              </a:ext>
            </a:extLst>
          </p:cNvPr>
          <p:cNvGraphicFramePr>
            <a:graphicFrameLocks noGrp="1"/>
          </p:cNvGraphicFramePr>
          <p:nvPr>
            <p:ph idx="1"/>
            <p:extLst>
              <p:ext uri="{D42A27DB-BD31-4B8C-83A1-F6EECF244321}">
                <p14:modId xmlns:p14="http://schemas.microsoft.com/office/powerpoint/2010/main" val="2361796059"/>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62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E1FDAA-B182-1526-603C-48ADBF829496}"/>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Remediation Process </a:t>
            </a:r>
          </a:p>
        </p:txBody>
      </p:sp>
      <p:graphicFrame>
        <p:nvGraphicFramePr>
          <p:cNvPr id="14" name="Content Placeholder 2">
            <a:extLst>
              <a:ext uri="{FF2B5EF4-FFF2-40B4-BE49-F238E27FC236}">
                <a16:creationId xmlns:a16="http://schemas.microsoft.com/office/drawing/2014/main" id="{5B36C175-934B-624B-034F-1C0F62D2D08E}"/>
              </a:ext>
            </a:extLst>
          </p:cNvPr>
          <p:cNvGraphicFramePr>
            <a:graphicFrameLocks noGrp="1"/>
          </p:cNvGraphicFramePr>
          <p:nvPr>
            <p:ph idx="1"/>
            <p:extLst>
              <p:ext uri="{D42A27DB-BD31-4B8C-83A1-F6EECF244321}">
                <p14:modId xmlns:p14="http://schemas.microsoft.com/office/powerpoint/2010/main" val="234170844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57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6A2598-3656-CF04-B945-F6D83BD17118}"/>
              </a:ext>
            </a:extLst>
          </p:cNvPr>
          <p:cNvSpPr txBox="1"/>
          <p:nvPr/>
        </p:nvSpPr>
        <p:spPr>
          <a:xfrm>
            <a:off x="948690" y="754380"/>
            <a:ext cx="9475469" cy="3539430"/>
          </a:xfrm>
          <a:prstGeom prst="rect">
            <a:avLst/>
          </a:prstGeom>
          <a:noFill/>
        </p:spPr>
        <p:txBody>
          <a:bodyPr wrap="square">
            <a:spAutoFit/>
          </a:bodyPr>
          <a:lstStyle/>
          <a:p>
            <a:r>
              <a:rPr lang="en-US" sz="3200" b="0" i="0" u="none" strike="noStrike" dirty="0" err="1">
                <a:solidFill>
                  <a:srgbClr val="333333"/>
                </a:solidFill>
                <a:effectLst/>
                <a:latin typeface="Arial" panose="020B0604020202020204" pitchFamily="34" charset="0"/>
              </a:rPr>
              <a:t>Vacha-Haase</a:t>
            </a:r>
            <a:r>
              <a:rPr lang="en-US" sz="3200" b="0" i="0" u="none" strike="noStrike" dirty="0">
                <a:solidFill>
                  <a:srgbClr val="333333"/>
                </a:solidFill>
                <a:effectLst/>
                <a:latin typeface="Arial" panose="020B0604020202020204" pitchFamily="34" charset="0"/>
              </a:rPr>
              <a:t>, T., Elman, N. S., Forrest, L., </a:t>
            </a:r>
            <a:r>
              <a:rPr lang="en-US" sz="3200" b="0" i="0" u="none" strike="noStrike" dirty="0" err="1">
                <a:solidFill>
                  <a:srgbClr val="333333"/>
                </a:solidFill>
                <a:effectLst/>
                <a:latin typeface="Arial" panose="020B0604020202020204" pitchFamily="34" charset="0"/>
              </a:rPr>
              <a:t>Kallaugher</a:t>
            </a:r>
            <a:r>
              <a:rPr lang="en-US" sz="3200" b="0" i="0" u="none" strike="noStrike" dirty="0">
                <a:solidFill>
                  <a:srgbClr val="333333"/>
                </a:solidFill>
                <a:effectLst/>
                <a:latin typeface="Arial" panose="020B0604020202020204" pitchFamily="34" charset="0"/>
              </a:rPr>
              <a:t>, J., Lease, S. H., Veilleux, J. C., &amp; </a:t>
            </a:r>
            <a:r>
              <a:rPr lang="en-US" sz="3200" b="0" i="0" u="none" strike="noStrike" dirty="0" err="1">
                <a:solidFill>
                  <a:srgbClr val="333333"/>
                </a:solidFill>
                <a:effectLst/>
                <a:latin typeface="Arial" panose="020B0604020202020204" pitchFamily="34" charset="0"/>
              </a:rPr>
              <a:t>Kaslow</a:t>
            </a:r>
            <a:r>
              <a:rPr lang="en-US" sz="3200" b="0" i="0" u="none" strike="noStrike" dirty="0">
                <a:solidFill>
                  <a:srgbClr val="333333"/>
                </a:solidFill>
                <a:effectLst/>
                <a:latin typeface="Arial" panose="020B0604020202020204" pitchFamily="34" charset="0"/>
              </a:rPr>
              <a:t>, N. J. (2019). Remediation plans for trainees with problems of professional competence. </a:t>
            </a:r>
            <a:r>
              <a:rPr lang="en-US" sz="3200" b="0" i="1" u="none" strike="noStrike" dirty="0">
                <a:solidFill>
                  <a:srgbClr val="333333"/>
                </a:solidFill>
                <a:effectLst/>
                <a:latin typeface="Arial" panose="020B0604020202020204" pitchFamily="34" charset="0"/>
              </a:rPr>
              <a:t>Training and Education in Professional Psychology, 13</a:t>
            </a:r>
            <a:r>
              <a:rPr lang="en-US" sz="3200" b="0" i="0" u="none" strike="noStrike" dirty="0">
                <a:solidFill>
                  <a:srgbClr val="333333"/>
                </a:solidFill>
                <a:effectLst/>
                <a:latin typeface="Arial" panose="020B0604020202020204" pitchFamily="34" charset="0"/>
              </a:rPr>
              <a:t>(4), 239–246. </a:t>
            </a:r>
            <a:r>
              <a:rPr lang="en-US" sz="3200" b="0" i="0" u="none" strike="noStrike" dirty="0">
                <a:solidFill>
                  <a:srgbClr val="2C72B7"/>
                </a:solidFill>
                <a:effectLst/>
                <a:latin typeface="Arial" panose="020B0604020202020204" pitchFamily="34" charset="0"/>
                <a:hlinkClick r:id="rId2"/>
              </a:rPr>
              <a:t>https://doi.org/10.1037/tep0000221</a:t>
            </a:r>
            <a:endParaRPr lang="en-US" sz="3200" dirty="0"/>
          </a:p>
        </p:txBody>
      </p:sp>
    </p:spTree>
    <p:extLst>
      <p:ext uri="{BB962C8B-B14F-4D97-AF65-F5344CB8AC3E}">
        <p14:creationId xmlns:p14="http://schemas.microsoft.com/office/powerpoint/2010/main" val="726596125"/>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377351-63A1-4C2E-8C9A-66CDD70F16AC}">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3CD65D-61A5-43C9-A837-6EC73C7DA8AB}">
  <ds:schemaRefs>
    <ds:schemaRef ds:uri="71af3243-3dd4-4a8d-8c0d-dd76da1f02a5"/>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{DF947D63-8339-45A6-A435-F8D5AD5E3BB1}tf11437505_win32</Template>
  <TotalTime>7670</TotalTime>
  <Words>941</Words>
  <Application>Microsoft Macintosh PowerPoint</Application>
  <PresentationFormat>Widescreen</PresentationFormat>
  <Paragraphs>123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Georgia Pro Cond Light</vt:lpstr>
      <vt:lpstr>Roboto</vt:lpstr>
      <vt:lpstr>Speak Pro</vt:lpstr>
      <vt:lpstr>RetrospectVTI</vt:lpstr>
      <vt:lpstr>Challenges in a competency-based model for remediation: An ethical perspective</vt:lpstr>
      <vt:lpstr>Agenda </vt:lpstr>
      <vt:lpstr>Profession Wide Competencies-2017 </vt:lpstr>
      <vt:lpstr>Competency Development </vt:lpstr>
      <vt:lpstr>When there are problems</vt:lpstr>
      <vt:lpstr>Challenges</vt:lpstr>
      <vt:lpstr>Remediation Plans</vt:lpstr>
      <vt:lpstr>Remediation Process </vt:lpstr>
      <vt:lpstr>PowerPoint Presentation</vt:lpstr>
      <vt:lpstr>Remediation Plan Checklist</vt:lpstr>
      <vt:lpstr>Checklist Continued</vt:lpstr>
      <vt:lpstr>PowerPoint Presentation</vt:lpstr>
      <vt:lpstr>Remediation Plans </vt:lpstr>
      <vt:lpstr>Remediation Strategies</vt:lpstr>
      <vt:lpstr>PowerPoint Presentation</vt:lpstr>
      <vt:lpstr>Case:  Giselle</vt:lpstr>
      <vt:lpstr>What steps would you take for a remediation plan?  </vt:lpstr>
      <vt:lpstr>Confidentiality vs Privacy</vt:lpstr>
      <vt:lpstr>Issues for Trainees</vt:lpstr>
      <vt:lpstr>Issues for Trainees</vt:lpstr>
      <vt:lpstr>Ethical Issues for Trainers</vt:lpstr>
      <vt:lpstr>Standards</vt:lpstr>
      <vt:lpstr>Case:  Manuel</vt:lpstr>
      <vt:lpstr>What steps would you take for a remediation plan?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competence:  When there are problems</dc:title>
  <dc:creator>Nadya A Fouad</dc:creator>
  <cp:lastModifiedBy>Nadya A Fouad</cp:lastModifiedBy>
  <cp:revision>14</cp:revision>
  <dcterms:created xsi:type="dcterms:W3CDTF">2022-09-26T20:03:02Z</dcterms:created>
  <dcterms:modified xsi:type="dcterms:W3CDTF">2024-01-20T21:03:50Z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